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17FDE-C551-4E87-BE44-DD620DE4DFC8}" type="datetimeFigureOut">
              <a:rPr lang="zh-TW" altLang="en-US" smtClean="0"/>
              <a:t>2017/11/15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EC25-B8C5-448F-AAEC-7683AD001E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7643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17FDE-C551-4E87-BE44-DD620DE4DFC8}" type="datetimeFigureOut">
              <a:rPr lang="zh-TW" altLang="en-US" smtClean="0"/>
              <a:t>2017/11/15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EC25-B8C5-448F-AAEC-7683AD001E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422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17FDE-C551-4E87-BE44-DD620DE4DFC8}" type="datetimeFigureOut">
              <a:rPr lang="zh-TW" altLang="en-US" smtClean="0"/>
              <a:t>2017/11/15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EC25-B8C5-448F-AAEC-7683AD001E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604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17FDE-C551-4E87-BE44-DD620DE4DFC8}" type="datetimeFigureOut">
              <a:rPr lang="zh-TW" altLang="en-US" smtClean="0"/>
              <a:t>2017/11/15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EC25-B8C5-448F-AAEC-7683AD001E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2523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17FDE-C551-4E87-BE44-DD620DE4DFC8}" type="datetimeFigureOut">
              <a:rPr lang="zh-TW" altLang="en-US" smtClean="0"/>
              <a:t>2017/11/15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EC25-B8C5-448F-AAEC-7683AD001E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9942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17FDE-C551-4E87-BE44-DD620DE4DFC8}" type="datetimeFigureOut">
              <a:rPr lang="zh-TW" altLang="en-US" smtClean="0"/>
              <a:t>2017/11/15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EC25-B8C5-448F-AAEC-7683AD001E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2288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17FDE-C551-4E87-BE44-DD620DE4DFC8}" type="datetimeFigureOut">
              <a:rPr lang="zh-TW" altLang="en-US" smtClean="0"/>
              <a:t>2017/11/15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EC25-B8C5-448F-AAEC-7683AD001E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5480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17FDE-C551-4E87-BE44-DD620DE4DFC8}" type="datetimeFigureOut">
              <a:rPr lang="zh-TW" altLang="en-US" smtClean="0"/>
              <a:t>2017/11/15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EC25-B8C5-448F-AAEC-7683AD001E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9332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17FDE-C551-4E87-BE44-DD620DE4DFC8}" type="datetimeFigureOut">
              <a:rPr lang="zh-TW" altLang="en-US" smtClean="0"/>
              <a:t>2017/11/15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EC25-B8C5-448F-AAEC-7683AD001E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700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17FDE-C551-4E87-BE44-DD620DE4DFC8}" type="datetimeFigureOut">
              <a:rPr lang="zh-TW" altLang="en-US" smtClean="0"/>
              <a:t>2017/11/15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EC25-B8C5-448F-AAEC-7683AD001E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4490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17FDE-C551-4E87-BE44-DD620DE4DFC8}" type="datetimeFigureOut">
              <a:rPr lang="zh-TW" altLang="en-US" smtClean="0"/>
              <a:t>2017/11/15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EC25-B8C5-448F-AAEC-7683AD001E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308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17FDE-C551-4E87-BE44-DD620DE4DFC8}" type="datetimeFigureOut">
              <a:rPr lang="zh-TW" altLang="en-US" smtClean="0"/>
              <a:t>2017/11/15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9EC25-B8C5-448F-AAEC-7683AD001E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1757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文字方塊 59"/>
          <p:cNvSpPr txBox="1"/>
          <p:nvPr/>
        </p:nvSpPr>
        <p:spPr>
          <a:xfrm>
            <a:off x="133823" y="0"/>
            <a:ext cx="2226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ONLINE</a:t>
            </a:r>
            <a:endParaRPr lang="zh-TW" altLang="en-US" sz="3600" b="1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2" name="文字方塊 61"/>
          <p:cNvSpPr txBox="1"/>
          <p:nvPr/>
        </p:nvSpPr>
        <p:spPr>
          <a:xfrm>
            <a:off x="4418238" y="5977964"/>
            <a:ext cx="3007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參與活動人員刷卡</a:t>
            </a:r>
          </a:p>
        </p:txBody>
      </p:sp>
      <p:sp>
        <p:nvSpPr>
          <p:cNvPr id="78" name="文字方塊 77"/>
          <p:cNvSpPr txBox="1"/>
          <p:nvPr/>
        </p:nvSpPr>
        <p:spPr>
          <a:xfrm>
            <a:off x="2768374" y="1223553"/>
            <a:ext cx="22142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2.1</a:t>
            </a:r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同步人員名單</a:t>
            </a:r>
            <a:br>
              <a:rPr lang="en-US" altLang="zh-TW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2.2</a:t>
            </a:r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活動列表</a:t>
            </a:r>
          </a:p>
        </p:txBody>
      </p:sp>
      <p:grpSp>
        <p:nvGrpSpPr>
          <p:cNvPr id="37" name="群組 36"/>
          <p:cNvGrpSpPr/>
          <p:nvPr/>
        </p:nvGrpSpPr>
        <p:grpSpPr>
          <a:xfrm>
            <a:off x="-442225" y="799650"/>
            <a:ext cx="9725074" cy="5257812"/>
            <a:chOff x="-294230" y="7689"/>
            <a:chExt cx="9725074" cy="5257812"/>
          </a:xfrm>
        </p:grpSpPr>
        <p:pic>
          <p:nvPicPr>
            <p:cNvPr id="11" name="圖片 10"/>
            <p:cNvPicPr>
              <a:picLocks noChangeAspect="1"/>
            </p:cNvPicPr>
            <p:nvPr/>
          </p:nvPicPr>
          <p:blipFill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5172" y="1025054"/>
              <a:ext cx="1371197" cy="1371197"/>
            </a:xfrm>
            <a:prstGeom prst="rect">
              <a:avLst/>
            </a:prstGeom>
          </p:spPr>
        </p:pic>
        <p:grpSp>
          <p:nvGrpSpPr>
            <p:cNvPr id="87" name="群組 86"/>
            <p:cNvGrpSpPr/>
            <p:nvPr/>
          </p:nvGrpSpPr>
          <p:grpSpPr>
            <a:xfrm>
              <a:off x="1327754" y="4215753"/>
              <a:ext cx="1756440" cy="1049748"/>
              <a:chOff x="9341248" y="3204383"/>
              <a:chExt cx="2393551" cy="1430521"/>
            </a:xfrm>
          </p:grpSpPr>
          <p:pic>
            <p:nvPicPr>
              <p:cNvPr id="12" name="圖片 11"/>
              <p:cNvPicPr>
                <a:picLocks noChangeAspect="1"/>
              </p:cNvPicPr>
              <p:nvPr/>
            </p:nvPicPr>
            <p:blipFill>
              <a:blip r:embed="rId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41248" y="3204383"/>
                <a:ext cx="2393551" cy="1430521"/>
              </a:xfrm>
              <a:prstGeom prst="rect">
                <a:avLst/>
              </a:prstGeom>
            </p:spPr>
          </p:pic>
          <p:sp>
            <p:nvSpPr>
              <p:cNvPr id="61" name="文字方塊 60"/>
              <p:cNvSpPr txBox="1"/>
              <p:nvPr/>
            </p:nvSpPr>
            <p:spPr>
              <a:xfrm>
                <a:off x="9889068" y="3622512"/>
                <a:ext cx="1811866" cy="3774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200" b="1" dirty="0">
                    <a:solidFill>
                      <a:schemeClr val="accent2">
                        <a:lumMod val="7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刷卡機系統</a:t>
                </a:r>
              </a:p>
            </p:txBody>
          </p:sp>
        </p:grpSp>
        <p:cxnSp>
          <p:nvCxnSpPr>
            <p:cNvPr id="72" name="肘形接點 71"/>
            <p:cNvCxnSpPr>
              <a:endCxn id="11" idx="2"/>
            </p:cNvCxnSpPr>
            <p:nvPr/>
          </p:nvCxnSpPr>
          <p:spPr>
            <a:xfrm rot="16200000" flipV="1">
              <a:off x="1338168" y="3288854"/>
              <a:ext cx="1788072" cy="2866"/>
            </a:xfrm>
            <a:prstGeom prst="bentConnector3">
              <a:avLst>
                <a:gd name="adj1" fmla="val 65981"/>
              </a:avLst>
            </a:prstGeom>
            <a:ln w="57150">
              <a:solidFill>
                <a:schemeClr val="accent2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文字方塊 78"/>
            <p:cNvSpPr txBox="1"/>
            <p:nvPr/>
          </p:nvSpPr>
          <p:spPr>
            <a:xfrm>
              <a:off x="-294230" y="1124868"/>
              <a:ext cx="24174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400" dirty="0" err="1">
                  <a:solidFill>
                    <a:schemeClr val="accent2">
                      <a:lumMod val="7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MicroSoft</a:t>
              </a:r>
              <a:br>
                <a:rPr lang="en-US" altLang="zh-TW" sz="2400" dirty="0">
                  <a:solidFill>
                    <a:schemeClr val="accent2">
                      <a:lumMod val="7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</a:br>
              <a:r>
                <a:rPr lang="en-US" altLang="zh-TW" sz="2400" dirty="0">
                  <a:solidFill>
                    <a:schemeClr val="accent2">
                      <a:lumMod val="7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Azure</a:t>
              </a:r>
              <a:endParaRPr lang="zh-TW" altLang="en-US" sz="2400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9" name="文字方塊 68"/>
            <p:cNvSpPr txBox="1"/>
            <p:nvPr/>
          </p:nvSpPr>
          <p:spPr>
            <a:xfrm>
              <a:off x="7013404" y="7689"/>
              <a:ext cx="24174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400" dirty="0">
                  <a:solidFill>
                    <a:srgbClr val="00B0F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elite2.NTSU</a:t>
              </a:r>
              <a:endParaRPr lang="zh-TW" altLang="en-US" sz="2400" dirty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0" name="文字方塊 79"/>
            <p:cNvSpPr txBox="1"/>
            <p:nvPr/>
          </p:nvSpPr>
          <p:spPr>
            <a:xfrm>
              <a:off x="3803347" y="1297747"/>
              <a:ext cx="24174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400" dirty="0">
                  <a:solidFill>
                    <a:srgbClr val="0000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資料更新</a:t>
              </a:r>
            </a:p>
          </p:txBody>
        </p:sp>
      </p:grpSp>
      <p:grpSp>
        <p:nvGrpSpPr>
          <p:cNvPr id="24" name="群組 23"/>
          <p:cNvGrpSpPr/>
          <p:nvPr/>
        </p:nvGrpSpPr>
        <p:grpSpPr>
          <a:xfrm>
            <a:off x="6050143" y="3006635"/>
            <a:ext cx="6106807" cy="1218365"/>
            <a:chOff x="2508015" y="776816"/>
            <a:chExt cx="6106807" cy="1218365"/>
          </a:xfrm>
        </p:grpSpPr>
        <p:sp>
          <p:nvSpPr>
            <p:cNvPr id="35" name="文字方塊 34"/>
            <p:cNvSpPr txBox="1"/>
            <p:nvPr/>
          </p:nvSpPr>
          <p:spPr>
            <a:xfrm>
              <a:off x="6033871" y="834129"/>
              <a:ext cx="25809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000" dirty="0">
                  <a:solidFill>
                    <a:srgbClr val="0000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管理者建置「活動」</a:t>
              </a:r>
              <a:endParaRPr lang="en-US" altLang="zh-TW" sz="2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grpSp>
          <p:nvGrpSpPr>
            <p:cNvPr id="90" name="群組 89"/>
            <p:cNvGrpSpPr/>
            <p:nvPr/>
          </p:nvGrpSpPr>
          <p:grpSpPr>
            <a:xfrm>
              <a:off x="2952311" y="776816"/>
              <a:ext cx="3322909" cy="773350"/>
              <a:chOff x="4771869" y="-272830"/>
              <a:chExt cx="3322909" cy="773350"/>
            </a:xfrm>
          </p:grpSpPr>
          <p:sp>
            <p:nvSpPr>
              <p:cNvPr id="88" name="橢圓 87"/>
              <p:cNvSpPr/>
              <p:nvPr/>
            </p:nvSpPr>
            <p:spPr>
              <a:xfrm>
                <a:off x="7467482" y="-272830"/>
                <a:ext cx="495322" cy="495322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9" name="文字方塊 88"/>
              <p:cNvSpPr txBox="1"/>
              <p:nvPr/>
            </p:nvSpPr>
            <p:spPr>
              <a:xfrm>
                <a:off x="7543346" y="-256001"/>
                <a:ext cx="55143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/>
                  <a:t>1</a:t>
                </a:r>
                <a:endParaRPr lang="zh-TW" altLang="en-US" sz="2400" dirty="0"/>
              </a:p>
            </p:txBody>
          </p:sp>
          <p:sp>
            <p:nvSpPr>
              <p:cNvPr id="118" name="橢圓 117"/>
              <p:cNvSpPr/>
              <p:nvPr/>
            </p:nvSpPr>
            <p:spPr>
              <a:xfrm>
                <a:off x="4771869" y="5198"/>
                <a:ext cx="495322" cy="495322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119" name="文字方塊 118"/>
            <p:cNvSpPr txBox="1"/>
            <p:nvPr/>
          </p:nvSpPr>
          <p:spPr>
            <a:xfrm>
              <a:off x="2508015" y="1595071"/>
              <a:ext cx="12294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000" dirty="0">
                  <a:solidFill>
                    <a:srgbClr val="0000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呈現資料</a:t>
              </a:r>
              <a:endParaRPr lang="en-US" altLang="zh-TW" sz="2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3918736" y="5916076"/>
            <a:ext cx="635024" cy="511475"/>
            <a:chOff x="575160" y="7635699"/>
            <a:chExt cx="635024" cy="511475"/>
          </a:xfrm>
        </p:grpSpPr>
        <p:sp>
          <p:nvSpPr>
            <p:cNvPr id="95" name="橢圓 94"/>
            <p:cNvSpPr/>
            <p:nvPr/>
          </p:nvSpPr>
          <p:spPr>
            <a:xfrm>
              <a:off x="575160" y="7651852"/>
              <a:ext cx="495322" cy="49532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6" name="文字方塊 95"/>
            <p:cNvSpPr txBox="1"/>
            <p:nvPr/>
          </p:nvSpPr>
          <p:spPr>
            <a:xfrm>
              <a:off x="658752" y="7635699"/>
              <a:ext cx="5514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3</a:t>
              </a:r>
              <a:endParaRPr lang="zh-TW" altLang="en-US" sz="2400" dirty="0"/>
            </a:p>
          </p:txBody>
        </p:sp>
      </p:grpSp>
      <p:grpSp>
        <p:nvGrpSpPr>
          <p:cNvPr id="97" name="群組 96"/>
          <p:cNvGrpSpPr/>
          <p:nvPr/>
        </p:nvGrpSpPr>
        <p:grpSpPr>
          <a:xfrm>
            <a:off x="5396219" y="2065931"/>
            <a:ext cx="1732639" cy="3252610"/>
            <a:chOff x="4960234" y="-471099"/>
            <a:chExt cx="1732639" cy="3252610"/>
          </a:xfrm>
        </p:grpSpPr>
        <p:sp>
          <p:nvSpPr>
            <p:cNvPr id="98" name="橢圓 97"/>
            <p:cNvSpPr/>
            <p:nvPr/>
          </p:nvSpPr>
          <p:spPr>
            <a:xfrm>
              <a:off x="5873774" y="-471099"/>
              <a:ext cx="495322" cy="49532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9" name="文字方塊 98"/>
            <p:cNvSpPr txBox="1"/>
            <p:nvPr/>
          </p:nvSpPr>
          <p:spPr>
            <a:xfrm>
              <a:off x="4960234" y="2319846"/>
              <a:ext cx="5514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zh-TW" altLang="en-US" sz="2400" dirty="0"/>
            </a:p>
          </p:txBody>
        </p:sp>
        <p:sp>
          <p:nvSpPr>
            <p:cNvPr id="82" name="文字方塊 81"/>
            <p:cNvSpPr txBox="1"/>
            <p:nvPr/>
          </p:nvSpPr>
          <p:spPr>
            <a:xfrm>
              <a:off x="5953175" y="-464235"/>
              <a:ext cx="5514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4</a:t>
              </a:r>
              <a:endParaRPr lang="zh-TW" altLang="en-US" sz="2400" dirty="0"/>
            </a:p>
          </p:txBody>
        </p:sp>
        <p:sp>
          <p:nvSpPr>
            <p:cNvPr id="117" name="文字方塊 116"/>
            <p:cNvSpPr txBox="1"/>
            <p:nvPr/>
          </p:nvSpPr>
          <p:spPr>
            <a:xfrm>
              <a:off x="6141441" y="747633"/>
              <a:ext cx="5514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5</a:t>
              </a:r>
              <a:endParaRPr lang="zh-TW" altLang="en-US" sz="2400" dirty="0"/>
            </a:p>
          </p:txBody>
        </p:sp>
      </p:grpSp>
      <p:sp>
        <p:nvSpPr>
          <p:cNvPr id="100" name="文字方塊 99"/>
          <p:cNvSpPr txBox="1"/>
          <p:nvPr/>
        </p:nvSpPr>
        <p:spPr>
          <a:xfrm>
            <a:off x="975233" y="6031192"/>
            <a:ext cx="2072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資訊更新至雲端</a:t>
            </a:r>
            <a:r>
              <a:rPr lang="en-US" altLang="zh-TW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br>
              <a:rPr lang="en-US" altLang="zh-TW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簽到記錄</a:t>
            </a:r>
            <a:endParaRPr lang="en-US" altLang="zh-TW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01" name="群組 100"/>
          <p:cNvGrpSpPr/>
          <p:nvPr/>
        </p:nvGrpSpPr>
        <p:grpSpPr>
          <a:xfrm>
            <a:off x="2800373" y="1998951"/>
            <a:ext cx="637529" cy="495322"/>
            <a:chOff x="4622951" y="1034362"/>
            <a:chExt cx="637529" cy="495322"/>
          </a:xfrm>
        </p:grpSpPr>
        <p:sp>
          <p:nvSpPr>
            <p:cNvPr id="102" name="橢圓 101"/>
            <p:cNvSpPr/>
            <p:nvPr/>
          </p:nvSpPr>
          <p:spPr>
            <a:xfrm>
              <a:off x="4622951" y="1034362"/>
              <a:ext cx="495322" cy="49532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3" name="文字方塊 102"/>
            <p:cNvSpPr txBox="1"/>
            <p:nvPr/>
          </p:nvSpPr>
          <p:spPr>
            <a:xfrm>
              <a:off x="4709048" y="1038675"/>
              <a:ext cx="5514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2</a:t>
              </a:r>
              <a:endParaRPr lang="zh-TW" altLang="en-US" sz="2400" dirty="0"/>
            </a:p>
          </p:txBody>
        </p:sp>
      </p:grpSp>
      <p:grpSp>
        <p:nvGrpSpPr>
          <p:cNvPr id="39" name="群組 38"/>
          <p:cNvGrpSpPr/>
          <p:nvPr/>
        </p:nvGrpSpPr>
        <p:grpSpPr>
          <a:xfrm>
            <a:off x="7239286" y="1355087"/>
            <a:ext cx="2446088" cy="2965690"/>
            <a:chOff x="5224178" y="1334278"/>
            <a:chExt cx="2127474" cy="2427080"/>
          </a:xfrm>
        </p:grpSpPr>
        <p:sp>
          <p:nvSpPr>
            <p:cNvPr id="38" name="矩形 37"/>
            <p:cNvSpPr/>
            <p:nvPr/>
          </p:nvSpPr>
          <p:spPr>
            <a:xfrm>
              <a:off x="5224178" y="1334278"/>
              <a:ext cx="1624492" cy="2426545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pSp>
          <p:nvGrpSpPr>
            <p:cNvPr id="23" name="群組 22"/>
            <p:cNvGrpSpPr/>
            <p:nvPr/>
          </p:nvGrpSpPr>
          <p:grpSpPr>
            <a:xfrm>
              <a:off x="5427086" y="1508240"/>
              <a:ext cx="1924566" cy="2253118"/>
              <a:chOff x="6225953" y="806230"/>
              <a:chExt cx="1924566" cy="2253118"/>
            </a:xfrm>
          </p:grpSpPr>
          <p:grpSp>
            <p:nvGrpSpPr>
              <p:cNvPr id="18" name="群組 17"/>
              <p:cNvGrpSpPr/>
              <p:nvPr/>
            </p:nvGrpSpPr>
            <p:grpSpPr>
              <a:xfrm>
                <a:off x="6225953" y="1278299"/>
                <a:ext cx="1924566" cy="1781049"/>
                <a:chOff x="1705579" y="4943060"/>
                <a:chExt cx="3713087" cy="2438400"/>
              </a:xfrm>
            </p:grpSpPr>
            <p:pic>
              <p:nvPicPr>
                <p:cNvPr id="9" name="圖片 8"/>
                <p:cNvPicPr>
                  <a:picLocks noChangeAspect="1"/>
                </p:cNvPicPr>
                <p:nvPr/>
              </p:nvPicPr>
              <p:blipFill>
                <a:blip r:embed="rId4">
                  <a:duotone>
                    <a:schemeClr val="accent5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705579" y="4943060"/>
                  <a:ext cx="2438400" cy="2438400"/>
                </a:xfrm>
                <a:prstGeom prst="rect">
                  <a:avLst/>
                </a:prstGeom>
              </p:spPr>
            </p:pic>
            <p:sp>
              <p:nvSpPr>
                <p:cNvPr id="17" name="文字方塊 16"/>
                <p:cNvSpPr txBox="1"/>
                <p:nvPr/>
              </p:nvSpPr>
              <p:spPr>
                <a:xfrm>
                  <a:off x="4064000" y="5366471"/>
                  <a:ext cx="13546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800" b="1" dirty="0" err="1">
                      <a:solidFill>
                        <a:schemeClr val="bg1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eP</a:t>
                  </a:r>
                  <a:r>
                    <a:rPr lang="zh-TW" altLang="en-US" sz="2800" b="1" dirty="0">
                      <a:solidFill>
                        <a:schemeClr val="bg1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系統</a:t>
                  </a:r>
                </a:p>
              </p:txBody>
            </p:sp>
          </p:grpSp>
          <p:pic>
            <p:nvPicPr>
              <p:cNvPr id="47" name="圖片 4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384428" y="806230"/>
                <a:ext cx="908575" cy="676073"/>
              </a:xfrm>
              <a:prstGeom prst="rect">
                <a:avLst/>
              </a:prstGeom>
            </p:spPr>
          </p:pic>
        </p:grpSp>
      </p:grpSp>
      <p:cxnSp>
        <p:nvCxnSpPr>
          <p:cNvPr id="76" name="肘形接點 75"/>
          <p:cNvCxnSpPr/>
          <p:nvPr/>
        </p:nvCxnSpPr>
        <p:spPr>
          <a:xfrm>
            <a:off x="2976924" y="2628232"/>
            <a:ext cx="4151934" cy="18712"/>
          </a:xfrm>
          <a:prstGeom prst="bentConnector3">
            <a:avLst>
              <a:gd name="adj1" fmla="val 97643"/>
            </a:avLst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群組 48"/>
          <p:cNvGrpSpPr/>
          <p:nvPr/>
        </p:nvGrpSpPr>
        <p:grpSpPr>
          <a:xfrm>
            <a:off x="4931845" y="4599394"/>
            <a:ext cx="3790593" cy="633720"/>
            <a:chOff x="4973314" y="5105524"/>
            <a:chExt cx="3790593" cy="633720"/>
          </a:xfrm>
        </p:grpSpPr>
        <p:pic>
          <p:nvPicPr>
            <p:cNvPr id="83" name="圖片 8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3314" y="5163446"/>
              <a:ext cx="575798" cy="575798"/>
            </a:xfrm>
            <a:prstGeom prst="rect">
              <a:avLst/>
            </a:prstGeom>
          </p:spPr>
        </p:pic>
        <p:pic>
          <p:nvPicPr>
            <p:cNvPr id="84" name="圖片 8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40385" y="5105524"/>
              <a:ext cx="1060342" cy="633720"/>
            </a:xfrm>
            <a:prstGeom prst="rect">
              <a:avLst/>
            </a:prstGeom>
          </p:spPr>
        </p:pic>
        <p:pic>
          <p:nvPicPr>
            <p:cNvPr id="85" name="圖片 8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8109" y="5163446"/>
              <a:ext cx="575798" cy="575798"/>
            </a:xfrm>
            <a:prstGeom prst="rect">
              <a:avLst/>
            </a:prstGeom>
          </p:spPr>
        </p:pic>
        <p:pic>
          <p:nvPicPr>
            <p:cNvPr id="86" name="圖片 8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0929" y="5105524"/>
              <a:ext cx="1060342" cy="633720"/>
            </a:xfrm>
            <a:prstGeom prst="rect">
              <a:avLst/>
            </a:prstGeom>
          </p:spPr>
        </p:pic>
      </p:grpSp>
      <p:cxnSp>
        <p:nvCxnSpPr>
          <p:cNvPr id="68" name="直線單箭頭接點 67"/>
          <p:cNvCxnSpPr/>
          <p:nvPr/>
        </p:nvCxnSpPr>
        <p:spPr>
          <a:xfrm flipH="1">
            <a:off x="3219428" y="5822303"/>
            <a:ext cx="5312591" cy="0"/>
          </a:xfrm>
          <a:prstGeom prst="straightConnector1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接點 104"/>
          <p:cNvCxnSpPr/>
          <p:nvPr/>
        </p:nvCxnSpPr>
        <p:spPr>
          <a:xfrm>
            <a:off x="7476686" y="5283411"/>
            <a:ext cx="0" cy="19594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7" name="直線接點 106"/>
          <p:cNvCxnSpPr/>
          <p:nvPr/>
        </p:nvCxnSpPr>
        <p:spPr>
          <a:xfrm>
            <a:off x="7476686" y="5532588"/>
            <a:ext cx="0" cy="19594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1" name="直線接點 110"/>
          <p:cNvCxnSpPr/>
          <p:nvPr/>
        </p:nvCxnSpPr>
        <p:spPr>
          <a:xfrm>
            <a:off x="6347682" y="5267258"/>
            <a:ext cx="0" cy="19594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2" name="直線接點 111"/>
          <p:cNvCxnSpPr/>
          <p:nvPr/>
        </p:nvCxnSpPr>
        <p:spPr>
          <a:xfrm>
            <a:off x="6347682" y="5516435"/>
            <a:ext cx="0" cy="19594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3" name="直線接點 112"/>
          <p:cNvCxnSpPr/>
          <p:nvPr/>
        </p:nvCxnSpPr>
        <p:spPr>
          <a:xfrm>
            <a:off x="5218678" y="5267258"/>
            <a:ext cx="0" cy="19594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4" name="直線接點 113"/>
          <p:cNvCxnSpPr/>
          <p:nvPr/>
        </p:nvCxnSpPr>
        <p:spPr>
          <a:xfrm>
            <a:off x="5218678" y="5516435"/>
            <a:ext cx="0" cy="19594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5" name="直線接點 114"/>
          <p:cNvCxnSpPr/>
          <p:nvPr/>
        </p:nvCxnSpPr>
        <p:spPr>
          <a:xfrm>
            <a:off x="8447070" y="5283411"/>
            <a:ext cx="0" cy="19594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6" name="直線接點 115"/>
          <p:cNvCxnSpPr/>
          <p:nvPr/>
        </p:nvCxnSpPr>
        <p:spPr>
          <a:xfrm>
            <a:off x="8447070" y="5532588"/>
            <a:ext cx="0" cy="19594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1" name="直線單箭頭接點 90"/>
          <p:cNvCxnSpPr/>
          <p:nvPr/>
        </p:nvCxnSpPr>
        <p:spPr>
          <a:xfrm flipH="1">
            <a:off x="9190052" y="3721289"/>
            <a:ext cx="2286602" cy="16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文字方塊 119"/>
          <p:cNvSpPr txBox="1"/>
          <p:nvPr/>
        </p:nvSpPr>
        <p:spPr>
          <a:xfrm>
            <a:off x="5792223" y="1632349"/>
            <a:ext cx="1530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4.1</a:t>
            </a: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簽到記錄</a:t>
            </a:r>
          </a:p>
        </p:txBody>
      </p:sp>
      <p:sp>
        <p:nvSpPr>
          <p:cNvPr id="125" name="文字方塊 124"/>
          <p:cNvSpPr txBox="1"/>
          <p:nvPr/>
        </p:nvSpPr>
        <p:spPr>
          <a:xfrm>
            <a:off x="7805790" y="2755870"/>
            <a:ext cx="819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2000" b="1" dirty="0" err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eP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系統</a:t>
            </a:r>
          </a:p>
        </p:txBody>
      </p:sp>
    </p:spTree>
    <p:extLst>
      <p:ext uri="{BB962C8B-B14F-4D97-AF65-F5344CB8AC3E}">
        <p14:creationId xmlns:p14="http://schemas.microsoft.com/office/powerpoint/2010/main" val="1276223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群組 17"/>
          <p:cNvGrpSpPr/>
          <p:nvPr/>
        </p:nvGrpSpPr>
        <p:grpSpPr>
          <a:xfrm>
            <a:off x="1126716" y="435824"/>
            <a:ext cx="2526713" cy="2326495"/>
            <a:chOff x="1693199" y="2950287"/>
            <a:chExt cx="2438400" cy="2438400"/>
          </a:xfrm>
        </p:grpSpPr>
        <p:pic>
          <p:nvPicPr>
            <p:cNvPr id="9" name="圖片 8"/>
            <p:cNvPicPr>
              <a:picLocks noChangeAspect="1"/>
            </p:cNvPicPr>
            <p:nvPr/>
          </p:nvPicPr>
          <p:blipFill>
            <a:blip r:embed="rId2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93199" y="2950287"/>
              <a:ext cx="2438400" cy="2438400"/>
            </a:xfrm>
            <a:prstGeom prst="rect">
              <a:avLst/>
            </a:prstGeom>
          </p:spPr>
        </p:pic>
        <p:sp>
          <p:nvSpPr>
            <p:cNvPr id="17" name="文字方塊 16"/>
            <p:cNvSpPr txBox="1"/>
            <p:nvPr/>
          </p:nvSpPr>
          <p:spPr>
            <a:xfrm>
              <a:off x="2299479" y="3908708"/>
              <a:ext cx="13546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b="1" dirty="0" err="1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eP</a:t>
              </a:r>
              <a:r>
                <a:rPr lang="zh-TW" altLang="en-US" sz="28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系統</a:t>
              </a:r>
            </a:p>
          </p:txBody>
        </p:sp>
      </p:grpSp>
      <p:sp>
        <p:nvSpPr>
          <p:cNvPr id="35" name="文字方塊 34"/>
          <p:cNvSpPr txBox="1"/>
          <p:nvPr/>
        </p:nvSpPr>
        <p:spPr>
          <a:xfrm>
            <a:off x="1616922" y="2810776"/>
            <a:ext cx="20728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err="1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eP</a:t>
            </a:r>
            <a:r>
              <a:rPr lang="zh-TW" altLang="en-US" sz="2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系統匯出</a:t>
            </a:r>
            <a:endParaRPr lang="en-US" altLang="zh-TW" sz="20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1.1</a:t>
            </a:r>
            <a:r>
              <a:rPr lang="zh-TW" altLang="en-US" sz="2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活動列表</a:t>
            </a:r>
            <a:endParaRPr lang="en-US" altLang="zh-TW" sz="20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1.2</a:t>
            </a:r>
            <a:r>
              <a:rPr lang="zh-TW" altLang="en-US" sz="2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活動名單</a:t>
            </a:r>
          </a:p>
        </p:txBody>
      </p:sp>
      <p:sp>
        <p:nvSpPr>
          <p:cNvPr id="60" name="文字方塊 59"/>
          <p:cNvSpPr txBox="1"/>
          <p:nvPr/>
        </p:nvSpPr>
        <p:spPr>
          <a:xfrm>
            <a:off x="71018" y="189579"/>
            <a:ext cx="2226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OFFLINE</a:t>
            </a:r>
            <a:endParaRPr lang="zh-TW" altLang="en-US" sz="3600" b="1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87" name="群組 86"/>
          <p:cNvGrpSpPr/>
          <p:nvPr/>
        </p:nvGrpSpPr>
        <p:grpSpPr>
          <a:xfrm>
            <a:off x="4975694" y="3938725"/>
            <a:ext cx="2016036" cy="861945"/>
            <a:chOff x="8458650" y="2346010"/>
            <a:chExt cx="2393551" cy="1430521"/>
          </a:xfrm>
        </p:grpSpPr>
        <p:pic>
          <p:nvPicPr>
            <p:cNvPr id="12" name="圖片 11"/>
            <p:cNvPicPr>
              <a:picLocks noChangeAspect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58650" y="2346010"/>
              <a:ext cx="2393551" cy="1430521"/>
            </a:xfrm>
            <a:prstGeom prst="rect">
              <a:avLst/>
            </a:prstGeom>
          </p:spPr>
        </p:pic>
        <p:sp>
          <p:nvSpPr>
            <p:cNvPr id="61" name="文字方塊 60"/>
            <p:cNvSpPr txBox="1"/>
            <p:nvPr/>
          </p:nvSpPr>
          <p:spPr>
            <a:xfrm>
              <a:off x="9035579" y="2680504"/>
              <a:ext cx="1811866" cy="6640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000" b="1" dirty="0">
                  <a:solidFill>
                    <a:schemeClr val="accent2">
                      <a:lumMod val="7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刷卡機</a:t>
              </a:r>
            </a:p>
          </p:txBody>
        </p:sp>
      </p:grpSp>
      <p:grpSp>
        <p:nvGrpSpPr>
          <p:cNvPr id="90" name="群組 89"/>
          <p:cNvGrpSpPr/>
          <p:nvPr/>
        </p:nvGrpSpPr>
        <p:grpSpPr>
          <a:xfrm>
            <a:off x="1057601" y="2826818"/>
            <a:ext cx="615431" cy="504168"/>
            <a:chOff x="1020666" y="2435707"/>
            <a:chExt cx="615431" cy="504168"/>
          </a:xfrm>
        </p:grpSpPr>
        <p:sp>
          <p:nvSpPr>
            <p:cNvPr id="88" name="橢圓 87"/>
            <p:cNvSpPr/>
            <p:nvPr/>
          </p:nvSpPr>
          <p:spPr>
            <a:xfrm>
              <a:off x="1020666" y="2444553"/>
              <a:ext cx="495322" cy="49532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/>
            <p:cNvSpPr txBox="1"/>
            <p:nvPr/>
          </p:nvSpPr>
          <p:spPr>
            <a:xfrm>
              <a:off x="1084665" y="2435707"/>
              <a:ext cx="5514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1</a:t>
              </a:r>
              <a:endParaRPr lang="zh-TW" altLang="en-US" sz="2400" dirty="0"/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5907534" y="2073502"/>
            <a:ext cx="646333" cy="495322"/>
            <a:chOff x="2205532" y="2797686"/>
            <a:chExt cx="646333" cy="495322"/>
          </a:xfrm>
        </p:grpSpPr>
        <p:sp>
          <p:nvSpPr>
            <p:cNvPr id="95" name="橢圓 94"/>
            <p:cNvSpPr/>
            <p:nvPr/>
          </p:nvSpPr>
          <p:spPr>
            <a:xfrm>
              <a:off x="2205532" y="2797686"/>
              <a:ext cx="503429" cy="49532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6" name="文字方塊 95"/>
            <p:cNvSpPr txBox="1"/>
            <p:nvPr/>
          </p:nvSpPr>
          <p:spPr>
            <a:xfrm>
              <a:off x="2300433" y="2814515"/>
              <a:ext cx="5514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2</a:t>
              </a:r>
              <a:endParaRPr lang="zh-TW" altLang="en-US" sz="2400" dirty="0"/>
            </a:p>
          </p:txBody>
        </p:sp>
      </p:grpSp>
      <p:grpSp>
        <p:nvGrpSpPr>
          <p:cNvPr id="97" name="群組 96"/>
          <p:cNvGrpSpPr/>
          <p:nvPr/>
        </p:nvGrpSpPr>
        <p:grpSpPr>
          <a:xfrm>
            <a:off x="187460" y="4633559"/>
            <a:ext cx="8321563" cy="1117225"/>
            <a:chOff x="-1916724" y="2185502"/>
            <a:chExt cx="8321563" cy="1117225"/>
          </a:xfrm>
        </p:grpSpPr>
        <p:sp>
          <p:nvSpPr>
            <p:cNvPr id="93" name="橢圓 92"/>
            <p:cNvSpPr/>
            <p:nvPr/>
          </p:nvSpPr>
          <p:spPr>
            <a:xfrm>
              <a:off x="-1916724" y="2376164"/>
              <a:ext cx="495322" cy="49532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9" name="橢圓 78"/>
            <p:cNvSpPr/>
            <p:nvPr/>
          </p:nvSpPr>
          <p:spPr>
            <a:xfrm>
              <a:off x="3160611" y="2807405"/>
              <a:ext cx="495322" cy="49532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8" name="橢圓 97"/>
            <p:cNvSpPr/>
            <p:nvPr/>
          </p:nvSpPr>
          <p:spPr>
            <a:xfrm>
              <a:off x="5754861" y="2185502"/>
              <a:ext cx="495322" cy="49532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9" name="文字方塊 98"/>
            <p:cNvSpPr txBox="1"/>
            <p:nvPr/>
          </p:nvSpPr>
          <p:spPr>
            <a:xfrm>
              <a:off x="5853407" y="2191958"/>
              <a:ext cx="5514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3</a:t>
              </a:r>
              <a:endParaRPr lang="zh-TW" altLang="en-US" sz="2400" dirty="0"/>
            </a:p>
          </p:txBody>
        </p:sp>
        <p:sp>
          <p:nvSpPr>
            <p:cNvPr id="77" name="文字方塊 76"/>
            <p:cNvSpPr txBox="1"/>
            <p:nvPr/>
          </p:nvSpPr>
          <p:spPr>
            <a:xfrm>
              <a:off x="3217933" y="2832177"/>
              <a:ext cx="5514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4</a:t>
              </a:r>
              <a:endParaRPr lang="zh-TW" altLang="en-US" sz="2400" dirty="0"/>
            </a:p>
          </p:txBody>
        </p:sp>
        <p:sp>
          <p:nvSpPr>
            <p:cNvPr id="92" name="文字方塊 91"/>
            <p:cNvSpPr txBox="1"/>
            <p:nvPr/>
          </p:nvSpPr>
          <p:spPr>
            <a:xfrm>
              <a:off x="-1844915" y="2392993"/>
              <a:ext cx="5514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5</a:t>
              </a:r>
              <a:endParaRPr lang="zh-TW" altLang="en-US" sz="2400" dirty="0"/>
            </a:p>
          </p:txBody>
        </p:sp>
      </p:grpSp>
      <p:grpSp>
        <p:nvGrpSpPr>
          <p:cNvPr id="3" name="群組 2"/>
          <p:cNvGrpSpPr/>
          <p:nvPr/>
        </p:nvGrpSpPr>
        <p:grpSpPr>
          <a:xfrm>
            <a:off x="8739534" y="663387"/>
            <a:ext cx="1473292" cy="1473292"/>
            <a:chOff x="1292960" y="2640830"/>
            <a:chExt cx="1473292" cy="1473292"/>
          </a:xfrm>
        </p:grpSpPr>
        <p:pic>
          <p:nvPicPr>
            <p:cNvPr id="38" name="圖片 37"/>
            <p:cNvPicPr>
              <a:picLocks noChangeAspect="1"/>
            </p:cNvPicPr>
            <p:nvPr/>
          </p:nvPicPr>
          <p:blipFill>
            <a:blip r:embed="rId4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2960" y="2640830"/>
              <a:ext cx="1473292" cy="1473292"/>
            </a:xfrm>
            <a:prstGeom prst="rect">
              <a:avLst/>
            </a:prstGeom>
          </p:spPr>
        </p:pic>
        <p:sp>
          <p:nvSpPr>
            <p:cNvPr id="2" name="文字方塊 1"/>
            <p:cNvSpPr txBox="1"/>
            <p:nvPr/>
          </p:nvSpPr>
          <p:spPr>
            <a:xfrm>
              <a:off x="1632921" y="3377476"/>
              <a:ext cx="9079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檔案</a:t>
              </a:r>
            </a:p>
          </p:txBody>
        </p:sp>
      </p:grpSp>
      <p:sp>
        <p:nvSpPr>
          <p:cNvPr id="44" name="文字方塊 43"/>
          <p:cNvSpPr txBox="1"/>
          <p:nvPr/>
        </p:nvSpPr>
        <p:spPr>
          <a:xfrm>
            <a:off x="6551346" y="2115336"/>
            <a:ext cx="27606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資訊匯入刷卡系統</a:t>
            </a:r>
          </a:p>
          <a:p>
            <a:r>
              <a:rPr lang="en-US" altLang="zh-TW" sz="2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2.1</a:t>
            </a:r>
            <a:r>
              <a:rPr lang="zh-TW" altLang="en-US" sz="2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活動列表</a:t>
            </a:r>
            <a:endParaRPr lang="en-US" altLang="zh-TW" sz="20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2.2</a:t>
            </a:r>
            <a:r>
              <a:rPr lang="zh-TW" altLang="en-US" sz="2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活動名單</a:t>
            </a:r>
            <a:endParaRPr lang="en-US" altLang="zh-TW" sz="20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5" name="文字方塊 44"/>
          <p:cNvSpPr txBox="1"/>
          <p:nvPr/>
        </p:nvSpPr>
        <p:spPr>
          <a:xfrm>
            <a:off x="8509023" y="4708026"/>
            <a:ext cx="3170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參與活動人員刷卡 </a:t>
            </a:r>
          </a:p>
        </p:txBody>
      </p:sp>
      <p:cxnSp>
        <p:nvCxnSpPr>
          <p:cNvPr id="11" name="直線單箭頭接點 10"/>
          <p:cNvCxnSpPr/>
          <p:nvPr/>
        </p:nvCxnSpPr>
        <p:spPr>
          <a:xfrm flipV="1">
            <a:off x="3538212" y="1513437"/>
            <a:ext cx="5201322" cy="1"/>
          </a:xfrm>
          <a:prstGeom prst="straightConnector1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群組 48"/>
          <p:cNvGrpSpPr/>
          <p:nvPr/>
        </p:nvGrpSpPr>
        <p:grpSpPr>
          <a:xfrm>
            <a:off x="7796015" y="3366241"/>
            <a:ext cx="3790593" cy="633720"/>
            <a:chOff x="4973314" y="5105524"/>
            <a:chExt cx="3790593" cy="633720"/>
          </a:xfrm>
        </p:grpSpPr>
        <p:pic>
          <p:nvPicPr>
            <p:cNvPr id="50" name="圖片 4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3314" y="5163446"/>
              <a:ext cx="575798" cy="575798"/>
            </a:xfrm>
            <a:prstGeom prst="rect">
              <a:avLst/>
            </a:prstGeom>
          </p:spPr>
        </p:pic>
        <p:pic>
          <p:nvPicPr>
            <p:cNvPr id="51" name="圖片 5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40385" y="5105524"/>
              <a:ext cx="1060342" cy="633720"/>
            </a:xfrm>
            <a:prstGeom prst="rect">
              <a:avLst/>
            </a:prstGeom>
          </p:spPr>
        </p:pic>
        <p:pic>
          <p:nvPicPr>
            <p:cNvPr id="52" name="圖片 5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8109" y="5163446"/>
              <a:ext cx="575798" cy="575798"/>
            </a:xfrm>
            <a:prstGeom prst="rect">
              <a:avLst/>
            </a:prstGeom>
          </p:spPr>
        </p:pic>
        <p:pic>
          <p:nvPicPr>
            <p:cNvPr id="53" name="圖片 5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0929" y="5105524"/>
              <a:ext cx="1060342" cy="633720"/>
            </a:xfrm>
            <a:prstGeom prst="rect">
              <a:avLst/>
            </a:prstGeom>
          </p:spPr>
        </p:pic>
      </p:grpSp>
      <p:cxnSp>
        <p:nvCxnSpPr>
          <p:cNvPr id="59" name="直線單箭頭接點 58"/>
          <p:cNvCxnSpPr/>
          <p:nvPr/>
        </p:nvCxnSpPr>
        <p:spPr>
          <a:xfrm flipH="1">
            <a:off x="6879410" y="4422711"/>
            <a:ext cx="4569251" cy="0"/>
          </a:xfrm>
          <a:prstGeom prst="straightConnector1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接點 61"/>
          <p:cNvCxnSpPr/>
          <p:nvPr/>
        </p:nvCxnSpPr>
        <p:spPr>
          <a:xfrm>
            <a:off x="8083176" y="4138254"/>
            <a:ext cx="0" cy="19594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直線接點 62"/>
          <p:cNvCxnSpPr/>
          <p:nvPr/>
        </p:nvCxnSpPr>
        <p:spPr>
          <a:xfrm>
            <a:off x="9202850" y="4128923"/>
            <a:ext cx="0" cy="19594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直線接點 63"/>
          <p:cNvCxnSpPr/>
          <p:nvPr/>
        </p:nvCxnSpPr>
        <p:spPr>
          <a:xfrm>
            <a:off x="10303863" y="4138254"/>
            <a:ext cx="0" cy="19594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直線接點 64"/>
          <p:cNvCxnSpPr/>
          <p:nvPr/>
        </p:nvCxnSpPr>
        <p:spPr>
          <a:xfrm>
            <a:off x="11330231" y="4138254"/>
            <a:ext cx="0" cy="19594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直線單箭頭接點 25"/>
          <p:cNvCxnSpPr/>
          <p:nvPr/>
        </p:nvCxnSpPr>
        <p:spPr>
          <a:xfrm flipH="1">
            <a:off x="9212181" y="2258008"/>
            <a:ext cx="99770" cy="103569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單箭頭接點 65"/>
          <p:cNvCxnSpPr/>
          <p:nvPr/>
        </p:nvCxnSpPr>
        <p:spPr>
          <a:xfrm flipH="1">
            <a:off x="8205429" y="2230016"/>
            <a:ext cx="1097191" cy="104967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單箭頭接點 31"/>
          <p:cNvCxnSpPr/>
          <p:nvPr/>
        </p:nvCxnSpPr>
        <p:spPr>
          <a:xfrm>
            <a:off x="9955763" y="2230016"/>
            <a:ext cx="214604" cy="9983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單箭頭接點 72"/>
          <p:cNvCxnSpPr/>
          <p:nvPr/>
        </p:nvCxnSpPr>
        <p:spPr>
          <a:xfrm>
            <a:off x="9965094" y="2211355"/>
            <a:ext cx="1146710" cy="100219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文字方塊 81"/>
          <p:cNvSpPr txBox="1"/>
          <p:nvPr/>
        </p:nvSpPr>
        <p:spPr>
          <a:xfrm>
            <a:off x="5041210" y="5787289"/>
            <a:ext cx="2473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匯出</a:t>
            </a:r>
            <a:r>
              <a:rPr lang="en-US" altLang="zh-TW" sz="2000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000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參與活動名單</a:t>
            </a:r>
          </a:p>
        </p:txBody>
      </p:sp>
      <p:grpSp>
        <p:nvGrpSpPr>
          <p:cNvPr id="83" name="群組 82"/>
          <p:cNvGrpSpPr/>
          <p:nvPr/>
        </p:nvGrpSpPr>
        <p:grpSpPr>
          <a:xfrm>
            <a:off x="3141652" y="5725507"/>
            <a:ext cx="940563" cy="1058292"/>
            <a:chOff x="1292960" y="2640830"/>
            <a:chExt cx="1473292" cy="1950351"/>
          </a:xfrm>
        </p:grpSpPr>
        <p:pic>
          <p:nvPicPr>
            <p:cNvPr id="84" name="圖片 83"/>
            <p:cNvPicPr>
              <a:picLocks noChangeAspect="1"/>
            </p:cNvPicPr>
            <p:nvPr/>
          </p:nvPicPr>
          <p:blipFill>
            <a:blip r:embed="rId4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2960" y="2640830"/>
              <a:ext cx="1473292" cy="1473292"/>
            </a:xfrm>
            <a:prstGeom prst="rect">
              <a:avLst/>
            </a:prstGeom>
          </p:spPr>
        </p:pic>
        <p:sp>
          <p:nvSpPr>
            <p:cNvPr id="85" name="文字方塊 84"/>
            <p:cNvSpPr txBox="1"/>
            <p:nvPr/>
          </p:nvSpPr>
          <p:spPr>
            <a:xfrm>
              <a:off x="1632920" y="3377476"/>
              <a:ext cx="907968" cy="12137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120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檔案</a:t>
              </a:r>
            </a:p>
          </p:txBody>
        </p:sp>
      </p:grpSp>
      <p:pic>
        <p:nvPicPr>
          <p:cNvPr id="86" name="圖片 8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9688" y="5302715"/>
            <a:ext cx="1349439" cy="1349439"/>
          </a:xfrm>
          <a:prstGeom prst="rect">
            <a:avLst/>
          </a:prstGeom>
        </p:spPr>
      </p:pic>
      <p:cxnSp>
        <p:nvCxnSpPr>
          <p:cNvPr id="42" name="直線單箭頭接點 41"/>
          <p:cNvCxnSpPr/>
          <p:nvPr/>
        </p:nvCxnSpPr>
        <p:spPr>
          <a:xfrm flipV="1">
            <a:off x="2202024" y="3974842"/>
            <a:ext cx="9331" cy="1418252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0" name="文字方塊 99"/>
          <p:cNvSpPr txBox="1"/>
          <p:nvPr/>
        </p:nvSpPr>
        <p:spPr>
          <a:xfrm>
            <a:off x="567902" y="5118307"/>
            <a:ext cx="17520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匯入</a:t>
            </a:r>
            <a:r>
              <a:rPr lang="en-US" altLang="zh-TW" sz="2000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000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參與活動名單</a:t>
            </a:r>
          </a:p>
        </p:txBody>
      </p:sp>
      <p:cxnSp>
        <p:nvCxnSpPr>
          <p:cNvPr id="68" name="直線單箭頭接點 67"/>
          <p:cNvCxnSpPr/>
          <p:nvPr/>
        </p:nvCxnSpPr>
        <p:spPr>
          <a:xfrm flipH="1">
            <a:off x="4329405" y="4908081"/>
            <a:ext cx="1296954" cy="1069353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4233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90</Words>
  <Application>Microsoft Office PowerPoint</Application>
  <PresentationFormat>寬螢幕</PresentationFormat>
  <Paragraphs>37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kellychen@ytsys.com</dc:creator>
  <cp:lastModifiedBy>leolu@ytsys.com</cp:lastModifiedBy>
  <cp:revision>25</cp:revision>
  <dcterms:created xsi:type="dcterms:W3CDTF">2014-12-01T02:26:50Z</dcterms:created>
  <dcterms:modified xsi:type="dcterms:W3CDTF">2017-11-15T01:26:41Z</dcterms:modified>
</cp:coreProperties>
</file>