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0" r:id="rId4"/>
    <p:sldId id="265" r:id="rId5"/>
    <p:sldId id="263" r:id="rId6"/>
    <p:sldId id="283" r:id="rId7"/>
    <p:sldId id="271" r:id="rId8"/>
    <p:sldId id="272" r:id="rId9"/>
    <p:sldId id="267" r:id="rId10"/>
    <p:sldId id="274" r:id="rId11"/>
    <p:sldId id="281" r:id="rId12"/>
    <p:sldId id="259" r:id="rId13"/>
    <p:sldId id="28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008000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60" y="-2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66091-5FA5-4691-8EC3-DC54589C711F}" type="doc">
      <dgm:prSet loTypeId="urn:microsoft.com/office/officeart/2011/layout/Circle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6808F88-212E-458C-B8A5-2B8CA7592E5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收集</a:t>
          </a:r>
          <a:endParaRPr lang="en-US" altLang="zh-TW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訊息</a:t>
          </a:r>
          <a:endParaRPr lang="zh-TW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2F14EDF-90C0-4A98-BCF3-527483825EA7}" type="parTrans" cxnId="{1AE91DFE-D39E-4D20-AD19-4A396E4C5B03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EB4C66A0-7F80-467D-9C2D-4626344A3F20}" type="sibTrans" cxnId="{1AE91DFE-D39E-4D20-AD19-4A396E4C5B03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FCF245D2-E0A1-4290-A1E8-E3621EEE057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發現</a:t>
          </a:r>
          <a:endParaRPr lang="en-US" altLang="zh-TW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DDA7BCFA-06B7-4B93-81B5-8FC770CDA8BE}" type="parTrans" cxnId="{AF17877B-2724-4686-8EB2-A6122707B449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ECD91177-BC00-4C7E-956A-5845673E44CD}" type="sibTrans" cxnId="{AF17877B-2724-4686-8EB2-A6122707B449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89B16A13-8433-4DF7-846A-06EDE44AE36B}">
      <dgm:prSet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解決</a:t>
          </a:r>
          <a:endParaRPr lang="en-US" altLang="zh-TW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dirty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A1EE0C-8FD1-4B8B-8765-5BC2657FE145}" type="parTrans" cxnId="{0587F891-D7CE-4B17-9913-4F6A4A14DB3C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1546CFA5-7528-4A59-9FB7-D06FEDBFE8BE}" type="sibTrans" cxnId="{0587F891-D7CE-4B17-9913-4F6A4A14DB3C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01C270CA-6FFF-463A-AB9A-255C9EF11B2E}" type="pres">
      <dgm:prSet presAssocID="{04C66091-5FA5-4691-8EC3-DC54589C711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013BD9A-DFE2-4B3A-83F6-590660CF5F82}" type="pres">
      <dgm:prSet presAssocID="{89B16A13-8433-4DF7-846A-06EDE44AE36B}" presName="Accent3" presStyleCnt="0"/>
      <dgm:spPr/>
    </dgm:pt>
    <dgm:pt modelId="{9F476F0E-28E0-4BF4-A0F7-279D2C2144FB}" type="pres">
      <dgm:prSet presAssocID="{89B16A13-8433-4DF7-846A-06EDE44AE36B}" presName="Accent" presStyleLbl="node1" presStyleIdx="0" presStyleCnt="3"/>
      <dgm:spPr/>
    </dgm:pt>
    <dgm:pt modelId="{B207504E-74C5-4906-86B4-C730B591CAC2}" type="pres">
      <dgm:prSet presAssocID="{89B16A13-8433-4DF7-846A-06EDE44AE36B}" presName="ParentBackground3" presStyleCnt="0"/>
      <dgm:spPr/>
    </dgm:pt>
    <dgm:pt modelId="{D08BF45C-9D0A-4553-9DC2-9DFEA8706002}" type="pres">
      <dgm:prSet presAssocID="{89B16A13-8433-4DF7-846A-06EDE44AE36B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ADC2B6A1-0592-4FCF-A91A-7D1E05D566EA}" type="pres">
      <dgm:prSet presAssocID="{89B16A13-8433-4DF7-846A-06EDE44AE36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57AE36-4F33-46DE-BEFF-8B463145ABA3}" type="pres">
      <dgm:prSet presAssocID="{FCF245D2-E0A1-4290-A1E8-E3621EEE0571}" presName="Accent2" presStyleCnt="0"/>
      <dgm:spPr/>
    </dgm:pt>
    <dgm:pt modelId="{B42D2F79-E4D1-4C58-99FB-3AD3BAC25521}" type="pres">
      <dgm:prSet presAssocID="{FCF245D2-E0A1-4290-A1E8-E3621EEE0571}" presName="Accent" presStyleLbl="node1" presStyleIdx="1" presStyleCnt="3"/>
      <dgm:spPr/>
    </dgm:pt>
    <dgm:pt modelId="{0CFEEBE6-4E6A-496B-848D-0DACCC5D676D}" type="pres">
      <dgm:prSet presAssocID="{FCF245D2-E0A1-4290-A1E8-E3621EEE0571}" presName="ParentBackground2" presStyleCnt="0"/>
      <dgm:spPr/>
    </dgm:pt>
    <dgm:pt modelId="{DE03DC3E-190F-4959-BC59-349189E46C5B}" type="pres">
      <dgm:prSet presAssocID="{FCF245D2-E0A1-4290-A1E8-E3621EEE0571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0FA49C74-74AC-4E4E-B5A8-33A55B13D0E1}" type="pres">
      <dgm:prSet presAssocID="{FCF245D2-E0A1-4290-A1E8-E3621EEE057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ADE7D-93C9-4DC3-8CEF-F9CB63F74949}" type="pres">
      <dgm:prSet presAssocID="{56808F88-212E-458C-B8A5-2B8CA7592E5C}" presName="Accent1" presStyleCnt="0"/>
      <dgm:spPr/>
    </dgm:pt>
    <dgm:pt modelId="{D9C13835-DA75-4AB7-8F93-DC4D7636FB29}" type="pres">
      <dgm:prSet presAssocID="{56808F88-212E-458C-B8A5-2B8CA7592E5C}" presName="Accent" presStyleLbl="node1" presStyleIdx="2" presStyleCnt="3"/>
      <dgm:spPr/>
    </dgm:pt>
    <dgm:pt modelId="{E8782E25-6543-4751-ABED-9F699D0D0ED9}" type="pres">
      <dgm:prSet presAssocID="{56808F88-212E-458C-B8A5-2B8CA7592E5C}" presName="ParentBackground1" presStyleCnt="0"/>
      <dgm:spPr/>
    </dgm:pt>
    <dgm:pt modelId="{48A8F9A9-F543-412D-A8BF-ADBE1C2DA9D7}" type="pres">
      <dgm:prSet presAssocID="{56808F88-212E-458C-B8A5-2B8CA7592E5C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5779F017-AAD4-4CE4-981C-1AC4A5D48934}" type="pres">
      <dgm:prSet presAssocID="{56808F88-212E-458C-B8A5-2B8CA7592E5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3C982C-B82A-4520-A154-DEDEC93E5D03}" type="presOf" srcId="{FCF245D2-E0A1-4290-A1E8-E3621EEE0571}" destId="{DE03DC3E-190F-4959-BC59-349189E46C5B}" srcOrd="0" destOrd="0" presId="urn:microsoft.com/office/officeart/2011/layout/CircleProcess"/>
    <dgm:cxn modelId="{AF17877B-2724-4686-8EB2-A6122707B449}" srcId="{04C66091-5FA5-4691-8EC3-DC54589C711F}" destId="{FCF245D2-E0A1-4290-A1E8-E3621EEE0571}" srcOrd="1" destOrd="0" parTransId="{DDA7BCFA-06B7-4B93-81B5-8FC770CDA8BE}" sibTransId="{ECD91177-BC00-4C7E-956A-5845673E44CD}"/>
    <dgm:cxn modelId="{1AE91DFE-D39E-4D20-AD19-4A396E4C5B03}" srcId="{04C66091-5FA5-4691-8EC3-DC54589C711F}" destId="{56808F88-212E-458C-B8A5-2B8CA7592E5C}" srcOrd="0" destOrd="0" parTransId="{12F14EDF-90C0-4A98-BCF3-527483825EA7}" sibTransId="{EB4C66A0-7F80-467D-9C2D-4626344A3F20}"/>
    <dgm:cxn modelId="{83D0C26A-9705-42B2-9083-272C2475DA90}" type="presOf" srcId="{56808F88-212E-458C-B8A5-2B8CA7592E5C}" destId="{48A8F9A9-F543-412D-A8BF-ADBE1C2DA9D7}" srcOrd="0" destOrd="0" presId="urn:microsoft.com/office/officeart/2011/layout/CircleProcess"/>
    <dgm:cxn modelId="{0587F891-D7CE-4B17-9913-4F6A4A14DB3C}" srcId="{04C66091-5FA5-4691-8EC3-DC54589C711F}" destId="{89B16A13-8433-4DF7-846A-06EDE44AE36B}" srcOrd="2" destOrd="0" parTransId="{43A1EE0C-8FD1-4B8B-8765-5BC2657FE145}" sibTransId="{1546CFA5-7528-4A59-9FB7-D06FEDBFE8BE}"/>
    <dgm:cxn modelId="{E782C675-697B-4845-BA95-71FF7FCEAA7B}" type="presOf" srcId="{04C66091-5FA5-4691-8EC3-DC54589C711F}" destId="{01C270CA-6FFF-463A-AB9A-255C9EF11B2E}" srcOrd="0" destOrd="0" presId="urn:microsoft.com/office/officeart/2011/layout/CircleProcess"/>
    <dgm:cxn modelId="{52F2573E-C189-482E-8B60-132256BEC3F0}" type="presOf" srcId="{56808F88-212E-458C-B8A5-2B8CA7592E5C}" destId="{5779F017-AAD4-4CE4-981C-1AC4A5D48934}" srcOrd="1" destOrd="0" presId="urn:microsoft.com/office/officeart/2011/layout/CircleProcess"/>
    <dgm:cxn modelId="{DC87221B-075C-4520-85E9-FF04C30D4003}" type="presOf" srcId="{89B16A13-8433-4DF7-846A-06EDE44AE36B}" destId="{ADC2B6A1-0592-4FCF-A91A-7D1E05D566EA}" srcOrd="1" destOrd="0" presId="urn:microsoft.com/office/officeart/2011/layout/CircleProcess"/>
    <dgm:cxn modelId="{6076B24F-0068-4AC5-9CDB-54E14E4E8F8F}" type="presOf" srcId="{FCF245D2-E0A1-4290-A1E8-E3621EEE0571}" destId="{0FA49C74-74AC-4E4E-B5A8-33A55B13D0E1}" srcOrd="1" destOrd="0" presId="urn:microsoft.com/office/officeart/2011/layout/CircleProcess"/>
    <dgm:cxn modelId="{A61D924A-CF73-4ACF-93BA-26EDCE7F0DAD}" type="presOf" srcId="{89B16A13-8433-4DF7-846A-06EDE44AE36B}" destId="{D08BF45C-9D0A-4553-9DC2-9DFEA8706002}" srcOrd="0" destOrd="0" presId="urn:microsoft.com/office/officeart/2011/layout/CircleProcess"/>
    <dgm:cxn modelId="{56B189E7-E8AA-4B6D-A698-5B255B7A6AD5}" type="presParOf" srcId="{01C270CA-6FFF-463A-AB9A-255C9EF11B2E}" destId="{F013BD9A-DFE2-4B3A-83F6-590660CF5F82}" srcOrd="0" destOrd="0" presId="urn:microsoft.com/office/officeart/2011/layout/CircleProcess"/>
    <dgm:cxn modelId="{4055FABA-6145-44D8-B55D-ED901DAC64B5}" type="presParOf" srcId="{F013BD9A-DFE2-4B3A-83F6-590660CF5F82}" destId="{9F476F0E-28E0-4BF4-A0F7-279D2C2144FB}" srcOrd="0" destOrd="0" presId="urn:microsoft.com/office/officeart/2011/layout/CircleProcess"/>
    <dgm:cxn modelId="{2A9336B6-DA97-4EE0-BBFC-FAAF3F58D09F}" type="presParOf" srcId="{01C270CA-6FFF-463A-AB9A-255C9EF11B2E}" destId="{B207504E-74C5-4906-86B4-C730B591CAC2}" srcOrd="1" destOrd="0" presId="urn:microsoft.com/office/officeart/2011/layout/CircleProcess"/>
    <dgm:cxn modelId="{9FD79D85-1212-42E8-A314-BB14D0B45EDD}" type="presParOf" srcId="{B207504E-74C5-4906-86B4-C730B591CAC2}" destId="{D08BF45C-9D0A-4553-9DC2-9DFEA8706002}" srcOrd="0" destOrd="0" presId="urn:microsoft.com/office/officeart/2011/layout/CircleProcess"/>
    <dgm:cxn modelId="{4DFA5CF8-6B0D-4A14-B86F-5CE804E52393}" type="presParOf" srcId="{01C270CA-6FFF-463A-AB9A-255C9EF11B2E}" destId="{ADC2B6A1-0592-4FCF-A91A-7D1E05D566EA}" srcOrd="2" destOrd="0" presId="urn:microsoft.com/office/officeart/2011/layout/CircleProcess"/>
    <dgm:cxn modelId="{474001F5-4DFC-45E4-A6E3-276DD9F34DA1}" type="presParOf" srcId="{01C270CA-6FFF-463A-AB9A-255C9EF11B2E}" destId="{8257AE36-4F33-46DE-BEFF-8B463145ABA3}" srcOrd="3" destOrd="0" presId="urn:microsoft.com/office/officeart/2011/layout/CircleProcess"/>
    <dgm:cxn modelId="{259C8627-5A19-4DEF-8215-6AFA59DC439D}" type="presParOf" srcId="{8257AE36-4F33-46DE-BEFF-8B463145ABA3}" destId="{B42D2F79-E4D1-4C58-99FB-3AD3BAC25521}" srcOrd="0" destOrd="0" presId="urn:microsoft.com/office/officeart/2011/layout/CircleProcess"/>
    <dgm:cxn modelId="{EB6B3F87-1FBC-4BA9-95D8-ADF4C6D1E2DE}" type="presParOf" srcId="{01C270CA-6FFF-463A-AB9A-255C9EF11B2E}" destId="{0CFEEBE6-4E6A-496B-848D-0DACCC5D676D}" srcOrd="4" destOrd="0" presId="urn:microsoft.com/office/officeart/2011/layout/CircleProcess"/>
    <dgm:cxn modelId="{6E47C726-BF06-4952-8E15-37C04AF97226}" type="presParOf" srcId="{0CFEEBE6-4E6A-496B-848D-0DACCC5D676D}" destId="{DE03DC3E-190F-4959-BC59-349189E46C5B}" srcOrd="0" destOrd="0" presId="urn:microsoft.com/office/officeart/2011/layout/CircleProcess"/>
    <dgm:cxn modelId="{003C898C-1DAE-4A51-BEDF-F0B31CCE8F17}" type="presParOf" srcId="{01C270CA-6FFF-463A-AB9A-255C9EF11B2E}" destId="{0FA49C74-74AC-4E4E-B5A8-33A55B13D0E1}" srcOrd="5" destOrd="0" presId="urn:microsoft.com/office/officeart/2011/layout/CircleProcess"/>
    <dgm:cxn modelId="{F20D80DA-2E8F-4CAB-A1EB-17C6CAA21C1F}" type="presParOf" srcId="{01C270CA-6FFF-463A-AB9A-255C9EF11B2E}" destId="{255ADE7D-93C9-4DC3-8CEF-F9CB63F74949}" srcOrd="6" destOrd="0" presId="urn:microsoft.com/office/officeart/2011/layout/CircleProcess"/>
    <dgm:cxn modelId="{6F6253A4-E146-4F94-9E06-B27CAF502275}" type="presParOf" srcId="{255ADE7D-93C9-4DC3-8CEF-F9CB63F74949}" destId="{D9C13835-DA75-4AB7-8F93-DC4D7636FB29}" srcOrd="0" destOrd="0" presId="urn:microsoft.com/office/officeart/2011/layout/CircleProcess"/>
    <dgm:cxn modelId="{F7749240-E58E-4605-BB19-97CBC93610E4}" type="presParOf" srcId="{01C270CA-6FFF-463A-AB9A-255C9EF11B2E}" destId="{E8782E25-6543-4751-ABED-9F699D0D0ED9}" srcOrd="7" destOrd="0" presId="urn:microsoft.com/office/officeart/2011/layout/CircleProcess"/>
    <dgm:cxn modelId="{B16B685F-0BD2-4B71-BEBD-E90AF6C63698}" type="presParOf" srcId="{E8782E25-6543-4751-ABED-9F699D0D0ED9}" destId="{48A8F9A9-F543-412D-A8BF-ADBE1C2DA9D7}" srcOrd="0" destOrd="0" presId="urn:microsoft.com/office/officeart/2011/layout/CircleProcess"/>
    <dgm:cxn modelId="{2BFFF3A8-32B9-4D03-B3B5-8366D16E7869}" type="presParOf" srcId="{01C270CA-6FFF-463A-AB9A-255C9EF11B2E}" destId="{5779F017-AAD4-4CE4-981C-1AC4A5D4893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08C60-AC4C-405A-A1B1-42C7B43193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2C339A0-F20E-4FF7-BE66-89B2A7782CF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谷歌大神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04355B-527F-47BD-A0E5-9354F293F32D}" type="parTrans" cxnId="{5735082C-EA5B-42D5-AE38-565F77A95C20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8B8403-A2CA-443A-B31A-EEC9ED666FE0}" type="sibTrans" cxnId="{5735082C-EA5B-42D5-AE38-565F77A95C20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40E788-2658-430F-8992-DEA1FC86F85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觀摩／模仿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A92852-22E2-4AD5-8065-7EC51113240F}" type="parTrans" cxnId="{4EF17CF1-5C6E-4942-B182-2F98914710EB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050547-BC45-4DC3-8112-5803B51CE5B5}" type="sibTrans" cxnId="{4EF17CF1-5C6E-4942-B182-2F98914710EB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93137C-5873-499D-A734-2C8CE9B7632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               是我的老師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5FF21A-E55E-4F5E-A8E1-4C1DC09CFF0A}" type="parTrans" cxnId="{6215A3EB-8AAD-41DB-8C1E-DE608D4F52E7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0E8B47-EEC9-406A-8944-3E13765B17D3}" type="sibTrans" cxnId="{6215A3EB-8AAD-41DB-8C1E-DE608D4F52E7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7B039C-B768-47C5-B9E0-96848DCBBA1D}" type="pres">
      <dgm:prSet presAssocID="{5F208C60-AC4C-405A-A1B1-42C7B431931A}" presName="CompostProcess" presStyleCnt="0">
        <dgm:presLayoutVars>
          <dgm:dir/>
          <dgm:resizeHandles val="exact"/>
        </dgm:presLayoutVars>
      </dgm:prSet>
      <dgm:spPr/>
    </dgm:pt>
    <dgm:pt modelId="{45B11CAB-0446-4324-9F03-30A34768DC18}" type="pres">
      <dgm:prSet presAssocID="{5F208C60-AC4C-405A-A1B1-42C7B431931A}" presName="arrow" presStyleLbl="bgShp" presStyleIdx="0" presStyleCnt="1"/>
      <dgm:spPr/>
    </dgm:pt>
    <dgm:pt modelId="{680154EF-76B7-4182-ADA3-83EE2984A2BA}" type="pres">
      <dgm:prSet presAssocID="{5F208C60-AC4C-405A-A1B1-42C7B431931A}" presName="linearProcess" presStyleCnt="0"/>
      <dgm:spPr/>
    </dgm:pt>
    <dgm:pt modelId="{3B3637F7-D33A-4E89-A701-3D5EF3128988}" type="pres">
      <dgm:prSet presAssocID="{32C339A0-F20E-4FF7-BE66-89B2A7782C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69483-4136-4018-8EDE-9590AE8712D4}" type="pres">
      <dgm:prSet presAssocID="{ED8B8403-A2CA-443A-B31A-EEC9ED666FE0}" presName="sibTrans" presStyleCnt="0"/>
      <dgm:spPr/>
    </dgm:pt>
    <dgm:pt modelId="{E94EB35B-984D-4882-8A15-6786BBA3F2CA}" type="pres">
      <dgm:prSet presAssocID="{BE40E788-2658-430F-8992-DEA1FC86F8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11DBF-02EA-452D-949F-FE507CD4600A}" type="pres">
      <dgm:prSet presAssocID="{4B050547-BC45-4DC3-8112-5803B51CE5B5}" presName="sibTrans" presStyleCnt="0"/>
      <dgm:spPr/>
    </dgm:pt>
    <dgm:pt modelId="{81AB1709-0C82-4E95-8749-201EA73831D3}" type="pres">
      <dgm:prSet presAssocID="{7793137C-5873-499D-A734-2C8CE9B763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12C5E0-781C-426B-BC7C-0D06465ABCF8}" type="presOf" srcId="{7793137C-5873-499D-A734-2C8CE9B7632A}" destId="{81AB1709-0C82-4E95-8749-201EA73831D3}" srcOrd="0" destOrd="0" presId="urn:microsoft.com/office/officeart/2005/8/layout/hProcess9"/>
    <dgm:cxn modelId="{9ACE82AB-1FFD-4619-B75C-E0BB55703268}" type="presOf" srcId="{32C339A0-F20E-4FF7-BE66-89B2A7782CF7}" destId="{3B3637F7-D33A-4E89-A701-3D5EF3128988}" srcOrd="0" destOrd="0" presId="urn:microsoft.com/office/officeart/2005/8/layout/hProcess9"/>
    <dgm:cxn modelId="{A0771EC1-6436-4754-BECE-8AA9B8D1358B}" type="presOf" srcId="{BE40E788-2658-430F-8992-DEA1FC86F854}" destId="{E94EB35B-984D-4882-8A15-6786BBA3F2CA}" srcOrd="0" destOrd="0" presId="urn:microsoft.com/office/officeart/2005/8/layout/hProcess9"/>
    <dgm:cxn modelId="{43AE7A08-11E8-4F2E-9EFA-1347DB0E6CA4}" type="presOf" srcId="{5F208C60-AC4C-405A-A1B1-42C7B431931A}" destId="{007B039C-B768-47C5-B9E0-96848DCBBA1D}" srcOrd="0" destOrd="0" presId="urn:microsoft.com/office/officeart/2005/8/layout/hProcess9"/>
    <dgm:cxn modelId="{4EF17CF1-5C6E-4942-B182-2F98914710EB}" srcId="{5F208C60-AC4C-405A-A1B1-42C7B431931A}" destId="{BE40E788-2658-430F-8992-DEA1FC86F854}" srcOrd="1" destOrd="0" parTransId="{06A92852-22E2-4AD5-8065-7EC51113240F}" sibTransId="{4B050547-BC45-4DC3-8112-5803B51CE5B5}"/>
    <dgm:cxn modelId="{6215A3EB-8AAD-41DB-8C1E-DE608D4F52E7}" srcId="{5F208C60-AC4C-405A-A1B1-42C7B431931A}" destId="{7793137C-5873-499D-A734-2C8CE9B7632A}" srcOrd="2" destOrd="0" parTransId="{BB5FF21A-E55E-4F5E-A8E1-4C1DC09CFF0A}" sibTransId="{750E8B47-EEC9-406A-8944-3E13765B17D3}"/>
    <dgm:cxn modelId="{5735082C-EA5B-42D5-AE38-565F77A95C20}" srcId="{5F208C60-AC4C-405A-A1B1-42C7B431931A}" destId="{32C339A0-F20E-4FF7-BE66-89B2A7782CF7}" srcOrd="0" destOrd="0" parTransId="{3A04355B-527F-47BD-A0E5-9354F293F32D}" sibTransId="{ED8B8403-A2CA-443A-B31A-EEC9ED666FE0}"/>
    <dgm:cxn modelId="{7F17C5E3-35FD-42DC-A1E8-4C4E38D17504}" type="presParOf" srcId="{007B039C-B768-47C5-B9E0-96848DCBBA1D}" destId="{45B11CAB-0446-4324-9F03-30A34768DC18}" srcOrd="0" destOrd="0" presId="urn:microsoft.com/office/officeart/2005/8/layout/hProcess9"/>
    <dgm:cxn modelId="{375DFE80-0DE9-40F4-AD6D-E1F7C791A3BC}" type="presParOf" srcId="{007B039C-B768-47C5-B9E0-96848DCBBA1D}" destId="{680154EF-76B7-4182-ADA3-83EE2984A2BA}" srcOrd="1" destOrd="0" presId="urn:microsoft.com/office/officeart/2005/8/layout/hProcess9"/>
    <dgm:cxn modelId="{D11FF72F-C7BA-4E82-96EB-00C4F59C731A}" type="presParOf" srcId="{680154EF-76B7-4182-ADA3-83EE2984A2BA}" destId="{3B3637F7-D33A-4E89-A701-3D5EF3128988}" srcOrd="0" destOrd="0" presId="urn:microsoft.com/office/officeart/2005/8/layout/hProcess9"/>
    <dgm:cxn modelId="{27F39C4E-2D2A-4DA0-9790-98F5730E457B}" type="presParOf" srcId="{680154EF-76B7-4182-ADA3-83EE2984A2BA}" destId="{85E69483-4136-4018-8EDE-9590AE8712D4}" srcOrd="1" destOrd="0" presId="urn:microsoft.com/office/officeart/2005/8/layout/hProcess9"/>
    <dgm:cxn modelId="{E0D7B47E-3F92-4712-A24F-71A0B2DF94BC}" type="presParOf" srcId="{680154EF-76B7-4182-ADA3-83EE2984A2BA}" destId="{E94EB35B-984D-4882-8A15-6786BBA3F2CA}" srcOrd="2" destOrd="0" presId="urn:microsoft.com/office/officeart/2005/8/layout/hProcess9"/>
    <dgm:cxn modelId="{BC9EA136-A0C1-4042-AA39-518390DFF892}" type="presParOf" srcId="{680154EF-76B7-4182-ADA3-83EE2984A2BA}" destId="{EDE11DBF-02EA-452D-949F-FE507CD4600A}" srcOrd="3" destOrd="0" presId="urn:microsoft.com/office/officeart/2005/8/layout/hProcess9"/>
    <dgm:cxn modelId="{98548DFE-DD0A-4609-ABD9-EAA23FACF2E8}" type="presParOf" srcId="{680154EF-76B7-4182-ADA3-83EE2984A2BA}" destId="{81AB1709-0C82-4E95-8749-201EA73831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66091-5FA5-4691-8EC3-DC54589C711F}" type="doc">
      <dgm:prSet loTypeId="urn:microsoft.com/office/officeart/2011/layout/Circle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6808F88-212E-458C-B8A5-2B8CA7592E5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收集</a:t>
          </a:r>
          <a:endParaRPr lang="en-US" altLang="zh-TW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訊息</a:t>
          </a:r>
          <a:endParaRPr lang="zh-TW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2F14EDF-90C0-4A98-BCF3-527483825EA7}" type="parTrans" cxnId="{1AE91DFE-D39E-4D20-AD19-4A396E4C5B03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EB4C66A0-7F80-467D-9C2D-4626344A3F20}" type="sibTrans" cxnId="{1AE91DFE-D39E-4D20-AD19-4A396E4C5B03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FCF245D2-E0A1-4290-A1E8-E3621EEE057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發現</a:t>
          </a:r>
          <a:endParaRPr lang="en-US" altLang="zh-TW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DDA7BCFA-06B7-4B93-81B5-8FC770CDA8BE}" type="parTrans" cxnId="{AF17877B-2724-4686-8EB2-A6122707B449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ECD91177-BC00-4C7E-956A-5845673E44CD}" type="sibTrans" cxnId="{AF17877B-2724-4686-8EB2-A6122707B449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89B16A13-8433-4DF7-846A-06EDE44AE36B}">
      <dgm:prSet/>
      <dgm:spPr/>
      <dgm:t>
        <a:bodyPr/>
        <a:lstStyle/>
        <a:p>
          <a:r>
            <a:rPr lang="zh-TW" altLang="en-US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解決</a:t>
          </a:r>
          <a:endParaRPr lang="en-US" altLang="zh-TW" b="1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b="1" dirty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A1EE0C-8FD1-4B8B-8765-5BC2657FE145}" type="parTrans" cxnId="{0587F891-D7CE-4B17-9913-4F6A4A14DB3C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1546CFA5-7528-4A59-9FB7-D06FEDBFE8BE}" type="sibTrans" cxnId="{0587F891-D7CE-4B17-9913-4F6A4A14DB3C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01C270CA-6FFF-463A-AB9A-255C9EF11B2E}" type="pres">
      <dgm:prSet presAssocID="{04C66091-5FA5-4691-8EC3-DC54589C711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013BD9A-DFE2-4B3A-83F6-590660CF5F82}" type="pres">
      <dgm:prSet presAssocID="{89B16A13-8433-4DF7-846A-06EDE44AE36B}" presName="Accent3" presStyleCnt="0"/>
      <dgm:spPr/>
    </dgm:pt>
    <dgm:pt modelId="{9F476F0E-28E0-4BF4-A0F7-279D2C2144FB}" type="pres">
      <dgm:prSet presAssocID="{89B16A13-8433-4DF7-846A-06EDE44AE36B}" presName="Accent" presStyleLbl="node1" presStyleIdx="0" presStyleCnt="3"/>
      <dgm:spPr/>
    </dgm:pt>
    <dgm:pt modelId="{B207504E-74C5-4906-86B4-C730B591CAC2}" type="pres">
      <dgm:prSet presAssocID="{89B16A13-8433-4DF7-846A-06EDE44AE36B}" presName="ParentBackground3" presStyleCnt="0"/>
      <dgm:spPr/>
    </dgm:pt>
    <dgm:pt modelId="{D08BF45C-9D0A-4553-9DC2-9DFEA8706002}" type="pres">
      <dgm:prSet presAssocID="{89B16A13-8433-4DF7-846A-06EDE44AE36B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ADC2B6A1-0592-4FCF-A91A-7D1E05D566EA}" type="pres">
      <dgm:prSet presAssocID="{89B16A13-8433-4DF7-846A-06EDE44AE36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57AE36-4F33-46DE-BEFF-8B463145ABA3}" type="pres">
      <dgm:prSet presAssocID="{FCF245D2-E0A1-4290-A1E8-E3621EEE0571}" presName="Accent2" presStyleCnt="0"/>
      <dgm:spPr/>
    </dgm:pt>
    <dgm:pt modelId="{B42D2F79-E4D1-4C58-99FB-3AD3BAC25521}" type="pres">
      <dgm:prSet presAssocID="{FCF245D2-E0A1-4290-A1E8-E3621EEE0571}" presName="Accent" presStyleLbl="node1" presStyleIdx="1" presStyleCnt="3"/>
      <dgm:spPr/>
    </dgm:pt>
    <dgm:pt modelId="{0CFEEBE6-4E6A-496B-848D-0DACCC5D676D}" type="pres">
      <dgm:prSet presAssocID="{FCF245D2-E0A1-4290-A1E8-E3621EEE0571}" presName="ParentBackground2" presStyleCnt="0"/>
      <dgm:spPr/>
    </dgm:pt>
    <dgm:pt modelId="{DE03DC3E-190F-4959-BC59-349189E46C5B}" type="pres">
      <dgm:prSet presAssocID="{FCF245D2-E0A1-4290-A1E8-E3621EEE0571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0FA49C74-74AC-4E4E-B5A8-33A55B13D0E1}" type="pres">
      <dgm:prSet presAssocID="{FCF245D2-E0A1-4290-A1E8-E3621EEE057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ADE7D-93C9-4DC3-8CEF-F9CB63F74949}" type="pres">
      <dgm:prSet presAssocID="{56808F88-212E-458C-B8A5-2B8CA7592E5C}" presName="Accent1" presStyleCnt="0"/>
      <dgm:spPr/>
    </dgm:pt>
    <dgm:pt modelId="{D9C13835-DA75-4AB7-8F93-DC4D7636FB29}" type="pres">
      <dgm:prSet presAssocID="{56808F88-212E-458C-B8A5-2B8CA7592E5C}" presName="Accent" presStyleLbl="node1" presStyleIdx="2" presStyleCnt="3"/>
      <dgm:spPr/>
    </dgm:pt>
    <dgm:pt modelId="{E8782E25-6543-4751-ABED-9F699D0D0ED9}" type="pres">
      <dgm:prSet presAssocID="{56808F88-212E-458C-B8A5-2B8CA7592E5C}" presName="ParentBackground1" presStyleCnt="0"/>
      <dgm:spPr/>
    </dgm:pt>
    <dgm:pt modelId="{48A8F9A9-F543-412D-A8BF-ADBE1C2DA9D7}" type="pres">
      <dgm:prSet presAssocID="{56808F88-212E-458C-B8A5-2B8CA7592E5C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5779F017-AAD4-4CE4-981C-1AC4A5D48934}" type="pres">
      <dgm:prSet presAssocID="{56808F88-212E-458C-B8A5-2B8CA7592E5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977A3F-E5BA-47DC-8407-44392BEE85E8}" type="presOf" srcId="{56808F88-212E-458C-B8A5-2B8CA7592E5C}" destId="{5779F017-AAD4-4CE4-981C-1AC4A5D48934}" srcOrd="1" destOrd="0" presId="urn:microsoft.com/office/officeart/2011/layout/CircleProcess"/>
    <dgm:cxn modelId="{0587F891-D7CE-4B17-9913-4F6A4A14DB3C}" srcId="{04C66091-5FA5-4691-8EC3-DC54589C711F}" destId="{89B16A13-8433-4DF7-846A-06EDE44AE36B}" srcOrd="2" destOrd="0" parTransId="{43A1EE0C-8FD1-4B8B-8765-5BC2657FE145}" sibTransId="{1546CFA5-7528-4A59-9FB7-D06FEDBFE8BE}"/>
    <dgm:cxn modelId="{B0B203B9-69EF-4D8E-A58D-2C19CD6768D5}" type="presOf" srcId="{04C66091-5FA5-4691-8EC3-DC54589C711F}" destId="{01C270CA-6FFF-463A-AB9A-255C9EF11B2E}" srcOrd="0" destOrd="0" presId="urn:microsoft.com/office/officeart/2011/layout/CircleProcess"/>
    <dgm:cxn modelId="{11176393-4817-4DDC-B1E5-EB98D0A8E6E3}" type="presOf" srcId="{FCF245D2-E0A1-4290-A1E8-E3621EEE0571}" destId="{DE03DC3E-190F-4959-BC59-349189E46C5B}" srcOrd="0" destOrd="0" presId="urn:microsoft.com/office/officeart/2011/layout/CircleProcess"/>
    <dgm:cxn modelId="{1AE91DFE-D39E-4D20-AD19-4A396E4C5B03}" srcId="{04C66091-5FA5-4691-8EC3-DC54589C711F}" destId="{56808F88-212E-458C-B8A5-2B8CA7592E5C}" srcOrd="0" destOrd="0" parTransId="{12F14EDF-90C0-4A98-BCF3-527483825EA7}" sibTransId="{EB4C66A0-7F80-467D-9C2D-4626344A3F20}"/>
    <dgm:cxn modelId="{AF17877B-2724-4686-8EB2-A6122707B449}" srcId="{04C66091-5FA5-4691-8EC3-DC54589C711F}" destId="{FCF245D2-E0A1-4290-A1E8-E3621EEE0571}" srcOrd="1" destOrd="0" parTransId="{DDA7BCFA-06B7-4B93-81B5-8FC770CDA8BE}" sibTransId="{ECD91177-BC00-4C7E-956A-5845673E44CD}"/>
    <dgm:cxn modelId="{CA287737-F3F9-4B84-B875-C19ACB00FB45}" type="presOf" srcId="{56808F88-212E-458C-B8A5-2B8CA7592E5C}" destId="{48A8F9A9-F543-412D-A8BF-ADBE1C2DA9D7}" srcOrd="0" destOrd="0" presId="urn:microsoft.com/office/officeart/2011/layout/CircleProcess"/>
    <dgm:cxn modelId="{64D7EB47-AF87-452F-BB30-90C76E0CB19D}" type="presOf" srcId="{89B16A13-8433-4DF7-846A-06EDE44AE36B}" destId="{D08BF45C-9D0A-4553-9DC2-9DFEA8706002}" srcOrd="0" destOrd="0" presId="urn:microsoft.com/office/officeart/2011/layout/CircleProcess"/>
    <dgm:cxn modelId="{88379C28-0DFE-44DD-BAA6-492B86210A6F}" type="presOf" srcId="{FCF245D2-E0A1-4290-A1E8-E3621EEE0571}" destId="{0FA49C74-74AC-4E4E-B5A8-33A55B13D0E1}" srcOrd="1" destOrd="0" presId="urn:microsoft.com/office/officeart/2011/layout/CircleProcess"/>
    <dgm:cxn modelId="{5CEE3443-9B06-43E6-8ED2-ECC1D5893171}" type="presOf" srcId="{89B16A13-8433-4DF7-846A-06EDE44AE36B}" destId="{ADC2B6A1-0592-4FCF-A91A-7D1E05D566EA}" srcOrd="1" destOrd="0" presId="urn:microsoft.com/office/officeart/2011/layout/CircleProcess"/>
    <dgm:cxn modelId="{3B208C80-A09E-40C2-A41B-9067DEE062DA}" type="presParOf" srcId="{01C270CA-6FFF-463A-AB9A-255C9EF11B2E}" destId="{F013BD9A-DFE2-4B3A-83F6-590660CF5F82}" srcOrd="0" destOrd="0" presId="urn:microsoft.com/office/officeart/2011/layout/CircleProcess"/>
    <dgm:cxn modelId="{6068123B-8BF1-40E1-A80C-CD38C8D83F47}" type="presParOf" srcId="{F013BD9A-DFE2-4B3A-83F6-590660CF5F82}" destId="{9F476F0E-28E0-4BF4-A0F7-279D2C2144FB}" srcOrd="0" destOrd="0" presId="urn:microsoft.com/office/officeart/2011/layout/CircleProcess"/>
    <dgm:cxn modelId="{BC016A90-5238-478B-BE3D-7DFAC2326960}" type="presParOf" srcId="{01C270CA-6FFF-463A-AB9A-255C9EF11B2E}" destId="{B207504E-74C5-4906-86B4-C730B591CAC2}" srcOrd="1" destOrd="0" presId="urn:microsoft.com/office/officeart/2011/layout/CircleProcess"/>
    <dgm:cxn modelId="{6EFF02AF-C219-4AD3-98B7-1966389441A1}" type="presParOf" srcId="{B207504E-74C5-4906-86B4-C730B591CAC2}" destId="{D08BF45C-9D0A-4553-9DC2-9DFEA8706002}" srcOrd="0" destOrd="0" presId="urn:microsoft.com/office/officeart/2011/layout/CircleProcess"/>
    <dgm:cxn modelId="{CD2A52CF-74A1-4E17-9B49-FD3AD05B9CE2}" type="presParOf" srcId="{01C270CA-6FFF-463A-AB9A-255C9EF11B2E}" destId="{ADC2B6A1-0592-4FCF-A91A-7D1E05D566EA}" srcOrd="2" destOrd="0" presId="urn:microsoft.com/office/officeart/2011/layout/CircleProcess"/>
    <dgm:cxn modelId="{AF9FDFD0-8350-4741-A8F7-C724A030C242}" type="presParOf" srcId="{01C270CA-6FFF-463A-AB9A-255C9EF11B2E}" destId="{8257AE36-4F33-46DE-BEFF-8B463145ABA3}" srcOrd="3" destOrd="0" presId="urn:microsoft.com/office/officeart/2011/layout/CircleProcess"/>
    <dgm:cxn modelId="{E3825FC6-1B7B-4576-BD4D-57DE17A4E0A0}" type="presParOf" srcId="{8257AE36-4F33-46DE-BEFF-8B463145ABA3}" destId="{B42D2F79-E4D1-4C58-99FB-3AD3BAC25521}" srcOrd="0" destOrd="0" presId="urn:microsoft.com/office/officeart/2011/layout/CircleProcess"/>
    <dgm:cxn modelId="{07DFAEBD-F6B4-4973-9B99-93814363DEE1}" type="presParOf" srcId="{01C270CA-6FFF-463A-AB9A-255C9EF11B2E}" destId="{0CFEEBE6-4E6A-496B-848D-0DACCC5D676D}" srcOrd="4" destOrd="0" presId="urn:microsoft.com/office/officeart/2011/layout/CircleProcess"/>
    <dgm:cxn modelId="{E019E419-4CED-44B8-88C3-0D5DE365C3AC}" type="presParOf" srcId="{0CFEEBE6-4E6A-496B-848D-0DACCC5D676D}" destId="{DE03DC3E-190F-4959-BC59-349189E46C5B}" srcOrd="0" destOrd="0" presId="urn:microsoft.com/office/officeart/2011/layout/CircleProcess"/>
    <dgm:cxn modelId="{1504FE53-D27B-4C4D-B274-22A341BF88F7}" type="presParOf" srcId="{01C270CA-6FFF-463A-AB9A-255C9EF11B2E}" destId="{0FA49C74-74AC-4E4E-B5A8-33A55B13D0E1}" srcOrd="5" destOrd="0" presId="urn:microsoft.com/office/officeart/2011/layout/CircleProcess"/>
    <dgm:cxn modelId="{F05DAEF2-F659-4A15-B208-C0B12901FA46}" type="presParOf" srcId="{01C270CA-6FFF-463A-AB9A-255C9EF11B2E}" destId="{255ADE7D-93C9-4DC3-8CEF-F9CB63F74949}" srcOrd="6" destOrd="0" presId="urn:microsoft.com/office/officeart/2011/layout/CircleProcess"/>
    <dgm:cxn modelId="{2D6B9C4D-01FF-4DB2-AABA-226AB01259FB}" type="presParOf" srcId="{255ADE7D-93C9-4DC3-8CEF-F9CB63F74949}" destId="{D9C13835-DA75-4AB7-8F93-DC4D7636FB29}" srcOrd="0" destOrd="0" presId="urn:microsoft.com/office/officeart/2011/layout/CircleProcess"/>
    <dgm:cxn modelId="{2E3B4E5B-8CE6-4491-9A41-61E32611EE4D}" type="presParOf" srcId="{01C270CA-6FFF-463A-AB9A-255C9EF11B2E}" destId="{E8782E25-6543-4751-ABED-9F699D0D0ED9}" srcOrd="7" destOrd="0" presId="urn:microsoft.com/office/officeart/2011/layout/CircleProcess"/>
    <dgm:cxn modelId="{F0A10CFB-FE96-4D31-8CE1-DF98E49DAF5D}" type="presParOf" srcId="{E8782E25-6543-4751-ABED-9F699D0D0ED9}" destId="{48A8F9A9-F543-412D-A8BF-ADBE1C2DA9D7}" srcOrd="0" destOrd="0" presId="urn:microsoft.com/office/officeart/2011/layout/CircleProcess"/>
    <dgm:cxn modelId="{71D1693C-263A-4E23-B4EC-6182A70F96BE}" type="presParOf" srcId="{01C270CA-6FFF-463A-AB9A-255C9EF11B2E}" destId="{5779F017-AAD4-4CE4-981C-1AC4A5D4893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E81DEC-1D20-496B-9424-0B46661D515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D492E6-7EF1-4C5D-8BB2-59F722E1395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專業力     教學力                 數位力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BAC4F7-BD03-4026-A10B-15868078CAA8}" type="parTrans" cxnId="{9ECA1B42-63AA-4AD4-AD4C-DDA6E8FCB46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ED660D-B354-4157-9FF6-1BFDA8E5F872}" type="sibTrans" cxnId="{9ECA1B42-63AA-4AD4-AD4C-DDA6E8FCB46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CF935F-F796-402C-B28D-F510A1DCE9A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學習力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4D5C77-2C09-4BBB-84E3-AE6BFABBE1D8}" type="parTrans" cxnId="{37AE5B38-27A3-45D7-9BE1-0B44458566C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E57625-9A5D-42B4-B56D-5728CD132601}" type="sibTrans" cxnId="{37AE5B38-27A3-45D7-9BE1-0B44458566C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550C02-48FA-434C-9EC2-4A76FC4AA82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就業力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463D67-03DA-44C9-B4DF-E31C3B0C18F5}" type="parTrans" cxnId="{687C3A93-9090-4CC1-8DB7-37F0339BCBC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D661AB-14D6-4275-8A84-BD82D1E1DFCA}" type="sibTrans" cxnId="{687C3A93-9090-4CC1-8DB7-37F0339BCBC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121560-20F7-4165-B8AF-A6A5B1D7CC41}" type="pres">
      <dgm:prSet presAssocID="{A3E81DEC-1D20-496B-9424-0B46661D515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F3DFE91-4DF7-45E7-B02D-06B2953C9D41}" type="pres">
      <dgm:prSet presAssocID="{30D492E6-7EF1-4C5D-8BB2-59F722E1395C}" presName="chaos" presStyleCnt="0"/>
      <dgm:spPr/>
    </dgm:pt>
    <dgm:pt modelId="{A67109E4-8CA7-4632-87BC-F0240D33F68E}" type="pres">
      <dgm:prSet presAssocID="{30D492E6-7EF1-4C5D-8BB2-59F722E1395C}" presName="parTx1" presStyleLbl="revTx" presStyleIdx="0" presStyleCnt="2" custLinFactNeighborX="12826" custLinFactNeighborY="5795"/>
      <dgm:spPr/>
      <dgm:t>
        <a:bodyPr/>
        <a:lstStyle/>
        <a:p>
          <a:endParaRPr lang="zh-TW" altLang="en-US"/>
        </a:p>
      </dgm:t>
    </dgm:pt>
    <dgm:pt modelId="{5121688D-2DAA-4FD4-A532-F25A69795E12}" type="pres">
      <dgm:prSet presAssocID="{30D492E6-7EF1-4C5D-8BB2-59F722E1395C}" presName="c1" presStyleLbl="node1" presStyleIdx="0" presStyleCnt="19" custLinFactX="12604" custLinFactNeighborX="100000" custLinFactNeighborY="-60350"/>
      <dgm:spPr/>
    </dgm:pt>
    <dgm:pt modelId="{8E744F5A-7B5F-432F-AAB5-EC8DDB43C865}" type="pres">
      <dgm:prSet presAssocID="{30D492E6-7EF1-4C5D-8BB2-59F722E1395C}" presName="c2" presStyleLbl="node1" presStyleIdx="1" presStyleCnt="19" custLinFactX="12604" custLinFactNeighborX="100000" custLinFactNeighborY="-60350"/>
      <dgm:spPr/>
    </dgm:pt>
    <dgm:pt modelId="{A0792F6A-0CA3-4801-AFD5-88B372EF4C66}" type="pres">
      <dgm:prSet presAssocID="{30D492E6-7EF1-4C5D-8BB2-59F722E1395C}" presName="c3" presStyleLbl="node1" presStyleIdx="2" presStyleCnt="19" custLinFactNeighborX="62950" custLinFactNeighborY="-99459"/>
      <dgm:spPr/>
    </dgm:pt>
    <dgm:pt modelId="{1A9C2422-8125-4A71-A57C-1A07843C565D}" type="pres">
      <dgm:prSet presAssocID="{30D492E6-7EF1-4C5D-8BB2-59F722E1395C}" presName="c4" presStyleLbl="node1" presStyleIdx="3" presStyleCnt="19" custLinFactX="12604" custLinFactNeighborX="100000" custLinFactNeighborY="-60350"/>
      <dgm:spPr/>
    </dgm:pt>
    <dgm:pt modelId="{B2CECD96-6D16-4783-8135-2EED18127619}" type="pres">
      <dgm:prSet presAssocID="{30D492E6-7EF1-4C5D-8BB2-59F722E1395C}" presName="c5" presStyleLbl="node1" presStyleIdx="4" presStyleCnt="19" custLinFactX="12604" custLinFactNeighborX="100000" custLinFactNeighborY="-60350"/>
      <dgm:spPr/>
    </dgm:pt>
    <dgm:pt modelId="{465359F5-153F-425B-A259-C2F4B695CDB9}" type="pres">
      <dgm:prSet presAssocID="{30D492E6-7EF1-4C5D-8BB2-59F722E1395C}" presName="c6" presStyleLbl="node1" presStyleIdx="5" presStyleCnt="19" custLinFactX="12604" custLinFactNeighborX="100000" custLinFactNeighborY="-60350"/>
      <dgm:spPr/>
    </dgm:pt>
    <dgm:pt modelId="{16407009-72B5-4670-96CB-68495BB6CC0B}" type="pres">
      <dgm:prSet presAssocID="{30D492E6-7EF1-4C5D-8BB2-59F722E1395C}" presName="c7" presStyleLbl="node1" presStyleIdx="6" presStyleCnt="19" custLinFactNeighborX="82872" custLinFactNeighborY="-51760"/>
      <dgm:spPr/>
    </dgm:pt>
    <dgm:pt modelId="{CAB5E16C-3E50-4ECD-B97B-CA28DE7AA64E}" type="pres">
      <dgm:prSet presAssocID="{30D492E6-7EF1-4C5D-8BB2-59F722E1395C}" presName="c8" presStyleLbl="node1" presStyleIdx="7" presStyleCnt="19" custLinFactX="73529" custLinFactY="-92253" custLinFactNeighborX="100000" custLinFactNeighborY="-100000"/>
      <dgm:spPr/>
    </dgm:pt>
    <dgm:pt modelId="{DD419E43-6874-443B-A4DB-F42BB23ACDCD}" type="pres">
      <dgm:prSet presAssocID="{30D492E6-7EF1-4C5D-8BB2-59F722E1395C}" presName="c9" presStyleLbl="node1" presStyleIdx="8" presStyleCnt="19" custLinFactX="100000" custLinFactY="-100000" custLinFactNeighborX="111526" custLinFactNeighborY="-118264"/>
      <dgm:spPr/>
    </dgm:pt>
    <dgm:pt modelId="{3EBF949A-F64F-4E79-BE80-716C6B85F5C1}" type="pres">
      <dgm:prSet presAssocID="{30D492E6-7EF1-4C5D-8BB2-59F722E1395C}" presName="c10" presStyleLbl="node1" presStyleIdx="9" presStyleCnt="19" custLinFactNeighborX="64197" custLinFactNeighborY="-35106"/>
      <dgm:spPr/>
    </dgm:pt>
    <dgm:pt modelId="{A0E1A545-CD7F-45C0-A3CE-5862A2695055}" type="pres">
      <dgm:prSet presAssocID="{30D492E6-7EF1-4C5D-8BB2-59F722E1395C}" presName="c11" presStyleLbl="node1" presStyleIdx="10" presStyleCnt="19" custLinFactX="49458" custLinFactY="36389" custLinFactNeighborX="100000" custLinFactNeighborY="100000"/>
      <dgm:spPr/>
    </dgm:pt>
    <dgm:pt modelId="{D9140973-3572-4D95-8138-3FD22D9C5E7A}" type="pres">
      <dgm:prSet presAssocID="{30D492E6-7EF1-4C5D-8BB2-59F722E1395C}" presName="c12" presStyleLbl="node1" presStyleIdx="11" presStyleCnt="19" custLinFactNeighborX="95109" custLinFactNeighborY="86793"/>
      <dgm:spPr/>
    </dgm:pt>
    <dgm:pt modelId="{8AA3A8F4-6D77-4D4F-A7BB-204240DF39CC}" type="pres">
      <dgm:prSet presAssocID="{30D492E6-7EF1-4C5D-8BB2-59F722E1395C}" presName="c13" presStyleLbl="node1" presStyleIdx="12" presStyleCnt="19" custLinFactNeighborX="65388" custLinFactNeighborY="59672"/>
      <dgm:spPr/>
    </dgm:pt>
    <dgm:pt modelId="{304B2156-CE1E-4142-88E9-72E72914D210}" type="pres">
      <dgm:prSet presAssocID="{30D492E6-7EF1-4C5D-8BB2-59F722E1395C}" presName="c14" presStyleLbl="node1" presStyleIdx="13" presStyleCnt="19" custLinFactX="49458" custLinFactY="36389" custLinFactNeighborX="100000" custLinFactNeighborY="100000"/>
      <dgm:spPr/>
    </dgm:pt>
    <dgm:pt modelId="{FD37E91D-C6C0-49FF-96C6-D7342C83D59C}" type="pres">
      <dgm:prSet presAssocID="{30D492E6-7EF1-4C5D-8BB2-59F722E1395C}" presName="c15" presStyleLbl="node1" presStyleIdx="14" presStyleCnt="19" custLinFactNeighborX="95109" custLinFactNeighborY="86793"/>
      <dgm:spPr/>
    </dgm:pt>
    <dgm:pt modelId="{45F7E270-7A6D-4F59-B9A1-9A6B08E52FBC}" type="pres">
      <dgm:prSet presAssocID="{30D492E6-7EF1-4C5D-8BB2-59F722E1395C}" presName="c16" presStyleLbl="node1" presStyleIdx="15" presStyleCnt="19" custLinFactX="49458" custLinFactY="36389" custLinFactNeighborX="100000" custLinFactNeighborY="100000"/>
      <dgm:spPr/>
    </dgm:pt>
    <dgm:pt modelId="{063B5E75-E31A-44D6-9314-8A84E1DF59CE}" type="pres">
      <dgm:prSet presAssocID="{30D492E6-7EF1-4C5D-8BB2-59F722E1395C}" presName="c17" presStyleLbl="node1" presStyleIdx="16" presStyleCnt="19" custLinFactNeighborX="65388" custLinFactNeighborY="59672"/>
      <dgm:spPr/>
    </dgm:pt>
    <dgm:pt modelId="{3868B538-876C-41A2-B814-12E7CBFB3BB2}" type="pres">
      <dgm:prSet presAssocID="{30D492E6-7EF1-4C5D-8BB2-59F722E1395C}" presName="c18" presStyleLbl="node1" presStyleIdx="17" presStyleCnt="19" custLinFactNeighborX="95109" custLinFactNeighborY="86793"/>
      <dgm:spPr/>
    </dgm:pt>
    <dgm:pt modelId="{BF81081F-9472-49BD-B280-7BEDBA47FA39}" type="pres">
      <dgm:prSet presAssocID="{FAED660D-B354-4157-9FF6-1BFDA8E5F872}" presName="chevronComposite1" presStyleCnt="0"/>
      <dgm:spPr/>
    </dgm:pt>
    <dgm:pt modelId="{37BD1F41-B662-4465-BC24-A7188CE2EF22}" type="pres">
      <dgm:prSet presAssocID="{FAED660D-B354-4157-9FF6-1BFDA8E5F872}" presName="chevron1" presStyleLbl="sibTrans2D1" presStyleIdx="0" presStyleCnt="2" custLinFactNeighborX="80587"/>
      <dgm:spPr/>
    </dgm:pt>
    <dgm:pt modelId="{3AEE920A-1030-4EB1-BD62-523FC20BFF4F}" type="pres">
      <dgm:prSet presAssocID="{FAED660D-B354-4157-9FF6-1BFDA8E5F872}" presName="spChevron1" presStyleCnt="0"/>
      <dgm:spPr/>
    </dgm:pt>
    <dgm:pt modelId="{A0CF53C9-8B65-4CCD-BF5A-9198D04D4C22}" type="pres">
      <dgm:prSet presAssocID="{52CF935F-F796-402C-B28D-F510A1DCE9AC}" presName="middle" presStyleCnt="0"/>
      <dgm:spPr/>
    </dgm:pt>
    <dgm:pt modelId="{1EB477C1-7228-454B-B451-BFA0DD704239}" type="pres">
      <dgm:prSet presAssocID="{52CF935F-F796-402C-B28D-F510A1DCE9AC}" presName="parTxMid" presStyleLbl="revTx" presStyleIdx="1" presStyleCnt="2" custLinFactNeighborX="14454" custLinFactNeighborY="3839"/>
      <dgm:spPr/>
      <dgm:t>
        <a:bodyPr/>
        <a:lstStyle/>
        <a:p>
          <a:endParaRPr lang="zh-TW" altLang="en-US"/>
        </a:p>
      </dgm:t>
    </dgm:pt>
    <dgm:pt modelId="{C1C8BE2D-21A7-46F6-9092-CD88D2E677A8}" type="pres">
      <dgm:prSet presAssocID="{52CF935F-F796-402C-B28D-F510A1DCE9AC}" presName="spMid" presStyleCnt="0"/>
      <dgm:spPr/>
    </dgm:pt>
    <dgm:pt modelId="{909365B5-B0C4-4498-BDE9-FE35667D6E6B}" type="pres">
      <dgm:prSet presAssocID="{11E57625-9A5D-42B4-B56D-5728CD132601}" presName="chevronComposite1" presStyleCnt="0"/>
      <dgm:spPr/>
    </dgm:pt>
    <dgm:pt modelId="{CB3B6235-1503-479D-A015-70AE8D1C63B1}" type="pres">
      <dgm:prSet presAssocID="{11E57625-9A5D-42B4-B56D-5728CD132601}" presName="chevron1" presStyleLbl="sibTrans2D1" presStyleIdx="1" presStyleCnt="2"/>
      <dgm:spPr/>
    </dgm:pt>
    <dgm:pt modelId="{E222F4D1-F96A-4CA4-8780-3DE7F6DAD5FF}" type="pres">
      <dgm:prSet presAssocID="{11E57625-9A5D-42B4-B56D-5728CD132601}" presName="spChevron1" presStyleCnt="0"/>
      <dgm:spPr/>
    </dgm:pt>
    <dgm:pt modelId="{8943600B-C75D-4A53-8C9A-E78F9A51C9C9}" type="pres">
      <dgm:prSet presAssocID="{F9550C02-48FA-434C-9EC2-4A76FC4AA82B}" presName="last" presStyleCnt="0"/>
      <dgm:spPr/>
    </dgm:pt>
    <dgm:pt modelId="{7AE22568-B333-4B07-816A-C7D109D52D5C}" type="pres">
      <dgm:prSet presAssocID="{F9550C02-48FA-434C-9EC2-4A76FC4AA82B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3E3FAAB3-909F-48B6-8C93-75913359DD4A}" type="pres">
      <dgm:prSet presAssocID="{F9550C02-48FA-434C-9EC2-4A76FC4AA82B}" presName="spN" presStyleCnt="0"/>
      <dgm:spPr/>
    </dgm:pt>
  </dgm:ptLst>
  <dgm:cxnLst>
    <dgm:cxn modelId="{37AE5B38-27A3-45D7-9BE1-0B44458566CA}" srcId="{A3E81DEC-1D20-496B-9424-0B46661D515E}" destId="{52CF935F-F796-402C-B28D-F510A1DCE9AC}" srcOrd="1" destOrd="0" parTransId="{5D4D5C77-2C09-4BBB-84E3-AE6BFABBE1D8}" sibTransId="{11E57625-9A5D-42B4-B56D-5728CD132601}"/>
    <dgm:cxn modelId="{72D162E6-8B4F-47F0-B031-FD439EAFF9F7}" type="presOf" srcId="{30D492E6-7EF1-4C5D-8BB2-59F722E1395C}" destId="{A67109E4-8CA7-4632-87BC-F0240D33F68E}" srcOrd="0" destOrd="0" presId="urn:microsoft.com/office/officeart/2009/3/layout/RandomtoResultProcess"/>
    <dgm:cxn modelId="{BADD39A4-DDBD-47E9-AE30-A248E3F07B55}" type="presOf" srcId="{F9550C02-48FA-434C-9EC2-4A76FC4AA82B}" destId="{7AE22568-B333-4B07-816A-C7D109D52D5C}" srcOrd="0" destOrd="0" presId="urn:microsoft.com/office/officeart/2009/3/layout/RandomtoResultProcess"/>
    <dgm:cxn modelId="{1C10AA28-C952-4845-8C8D-98F35AB40EB3}" type="presOf" srcId="{A3E81DEC-1D20-496B-9424-0B46661D515E}" destId="{16121560-20F7-4165-B8AF-A6A5B1D7CC41}" srcOrd="0" destOrd="0" presId="urn:microsoft.com/office/officeart/2009/3/layout/RandomtoResultProcess"/>
    <dgm:cxn modelId="{9ECA1B42-63AA-4AD4-AD4C-DDA6E8FCB467}" srcId="{A3E81DEC-1D20-496B-9424-0B46661D515E}" destId="{30D492E6-7EF1-4C5D-8BB2-59F722E1395C}" srcOrd="0" destOrd="0" parTransId="{D3BAC4F7-BD03-4026-A10B-15868078CAA8}" sibTransId="{FAED660D-B354-4157-9FF6-1BFDA8E5F872}"/>
    <dgm:cxn modelId="{46732045-893D-4071-B891-7794C7E68E3A}" type="presOf" srcId="{52CF935F-F796-402C-B28D-F510A1DCE9AC}" destId="{1EB477C1-7228-454B-B451-BFA0DD704239}" srcOrd="0" destOrd="0" presId="urn:microsoft.com/office/officeart/2009/3/layout/RandomtoResultProcess"/>
    <dgm:cxn modelId="{687C3A93-9090-4CC1-8DB7-37F0339BCBC6}" srcId="{A3E81DEC-1D20-496B-9424-0B46661D515E}" destId="{F9550C02-48FA-434C-9EC2-4A76FC4AA82B}" srcOrd="2" destOrd="0" parTransId="{ED463D67-03DA-44C9-B4DF-E31C3B0C18F5}" sibTransId="{AAD661AB-14D6-4275-8A84-BD82D1E1DFCA}"/>
    <dgm:cxn modelId="{1CE65D1B-5CEF-4D9F-9E68-A7F4C12E4E7E}" type="presParOf" srcId="{16121560-20F7-4165-B8AF-A6A5B1D7CC41}" destId="{CF3DFE91-4DF7-45E7-B02D-06B2953C9D41}" srcOrd="0" destOrd="0" presId="urn:microsoft.com/office/officeart/2009/3/layout/RandomtoResultProcess"/>
    <dgm:cxn modelId="{77E358C9-C669-46B6-A2DF-F0F9A661BAE2}" type="presParOf" srcId="{CF3DFE91-4DF7-45E7-B02D-06B2953C9D41}" destId="{A67109E4-8CA7-4632-87BC-F0240D33F68E}" srcOrd="0" destOrd="0" presId="urn:microsoft.com/office/officeart/2009/3/layout/RandomtoResultProcess"/>
    <dgm:cxn modelId="{EE51CA0A-38E5-4863-A815-744F3E679066}" type="presParOf" srcId="{CF3DFE91-4DF7-45E7-B02D-06B2953C9D41}" destId="{5121688D-2DAA-4FD4-A532-F25A69795E12}" srcOrd="1" destOrd="0" presId="urn:microsoft.com/office/officeart/2009/3/layout/RandomtoResultProcess"/>
    <dgm:cxn modelId="{F94AF294-28F4-4F2C-913F-38D4DCB30513}" type="presParOf" srcId="{CF3DFE91-4DF7-45E7-B02D-06B2953C9D41}" destId="{8E744F5A-7B5F-432F-AAB5-EC8DDB43C865}" srcOrd="2" destOrd="0" presId="urn:microsoft.com/office/officeart/2009/3/layout/RandomtoResultProcess"/>
    <dgm:cxn modelId="{7B732139-C39B-40F1-BAE4-F545D9E1775C}" type="presParOf" srcId="{CF3DFE91-4DF7-45E7-B02D-06B2953C9D41}" destId="{A0792F6A-0CA3-4801-AFD5-88B372EF4C66}" srcOrd="3" destOrd="0" presId="urn:microsoft.com/office/officeart/2009/3/layout/RandomtoResultProcess"/>
    <dgm:cxn modelId="{5F81E37A-4390-49CA-8692-465D8183815E}" type="presParOf" srcId="{CF3DFE91-4DF7-45E7-B02D-06B2953C9D41}" destId="{1A9C2422-8125-4A71-A57C-1A07843C565D}" srcOrd="4" destOrd="0" presId="urn:microsoft.com/office/officeart/2009/3/layout/RandomtoResultProcess"/>
    <dgm:cxn modelId="{8DCAD8A6-F7A4-4F01-82A3-7094BDA8E6B1}" type="presParOf" srcId="{CF3DFE91-4DF7-45E7-B02D-06B2953C9D41}" destId="{B2CECD96-6D16-4783-8135-2EED18127619}" srcOrd="5" destOrd="0" presId="urn:microsoft.com/office/officeart/2009/3/layout/RandomtoResultProcess"/>
    <dgm:cxn modelId="{1BBC906C-26F7-41EA-9CD3-A67616976201}" type="presParOf" srcId="{CF3DFE91-4DF7-45E7-B02D-06B2953C9D41}" destId="{465359F5-153F-425B-A259-C2F4B695CDB9}" srcOrd="6" destOrd="0" presId="urn:microsoft.com/office/officeart/2009/3/layout/RandomtoResultProcess"/>
    <dgm:cxn modelId="{0A8D5003-04D3-4A6D-A61C-3C4B897EF1C0}" type="presParOf" srcId="{CF3DFE91-4DF7-45E7-B02D-06B2953C9D41}" destId="{16407009-72B5-4670-96CB-68495BB6CC0B}" srcOrd="7" destOrd="0" presId="urn:microsoft.com/office/officeart/2009/3/layout/RandomtoResultProcess"/>
    <dgm:cxn modelId="{5D7B4CB9-1A3A-4E55-A180-2A5D7A15A716}" type="presParOf" srcId="{CF3DFE91-4DF7-45E7-B02D-06B2953C9D41}" destId="{CAB5E16C-3E50-4ECD-B97B-CA28DE7AA64E}" srcOrd="8" destOrd="0" presId="urn:microsoft.com/office/officeart/2009/3/layout/RandomtoResultProcess"/>
    <dgm:cxn modelId="{DA0DC4D3-896D-4B92-ABD9-8730A5C7DABC}" type="presParOf" srcId="{CF3DFE91-4DF7-45E7-B02D-06B2953C9D41}" destId="{DD419E43-6874-443B-A4DB-F42BB23ACDCD}" srcOrd="9" destOrd="0" presId="urn:microsoft.com/office/officeart/2009/3/layout/RandomtoResultProcess"/>
    <dgm:cxn modelId="{EC86653B-F541-461E-8C7C-0FFDA9134178}" type="presParOf" srcId="{CF3DFE91-4DF7-45E7-B02D-06B2953C9D41}" destId="{3EBF949A-F64F-4E79-BE80-716C6B85F5C1}" srcOrd="10" destOrd="0" presId="urn:microsoft.com/office/officeart/2009/3/layout/RandomtoResultProcess"/>
    <dgm:cxn modelId="{108A5104-B28C-4C91-BAB8-B79938F3B74C}" type="presParOf" srcId="{CF3DFE91-4DF7-45E7-B02D-06B2953C9D41}" destId="{A0E1A545-CD7F-45C0-A3CE-5862A2695055}" srcOrd="11" destOrd="0" presId="urn:microsoft.com/office/officeart/2009/3/layout/RandomtoResultProcess"/>
    <dgm:cxn modelId="{4BDB7B66-2FC2-4B05-931F-7DCD58AE9494}" type="presParOf" srcId="{CF3DFE91-4DF7-45E7-B02D-06B2953C9D41}" destId="{D9140973-3572-4D95-8138-3FD22D9C5E7A}" srcOrd="12" destOrd="0" presId="urn:microsoft.com/office/officeart/2009/3/layout/RandomtoResultProcess"/>
    <dgm:cxn modelId="{B7B6A7FF-FE50-483E-8A62-097E86AF91AE}" type="presParOf" srcId="{CF3DFE91-4DF7-45E7-B02D-06B2953C9D41}" destId="{8AA3A8F4-6D77-4D4F-A7BB-204240DF39CC}" srcOrd="13" destOrd="0" presId="urn:microsoft.com/office/officeart/2009/3/layout/RandomtoResultProcess"/>
    <dgm:cxn modelId="{93731E42-7B0E-48BE-B978-559F457913E5}" type="presParOf" srcId="{CF3DFE91-4DF7-45E7-B02D-06B2953C9D41}" destId="{304B2156-CE1E-4142-88E9-72E72914D210}" srcOrd="14" destOrd="0" presId="urn:microsoft.com/office/officeart/2009/3/layout/RandomtoResultProcess"/>
    <dgm:cxn modelId="{D8AC6A36-287F-4AC0-9C73-752487AC110B}" type="presParOf" srcId="{CF3DFE91-4DF7-45E7-B02D-06B2953C9D41}" destId="{FD37E91D-C6C0-49FF-96C6-D7342C83D59C}" srcOrd="15" destOrd="0" presId="urn:microsoft.com/office/officeart/2009/3/layout/RandomtoResultProcess"/>
    <dgm:cxn modelId="{2FBD54E2-851B-418B-A28F-4B78227AFFD5}" type="presParOf" srcId="{CF3DFE91-4DF7-45E7-B02D-06B2953C9D41}" destId="{45F7E270-7A6D-4F59-B9A1-9A6B08E52FBC}" srcOrd="16" destOrd="0" presId="urn:microsoft.com/office/officeart/2009/3/layout/RandomtoResultProcess"/>
    <dgm:cxn modelId="{5F387FCE-B22A-4C37-9917-53100FD5EDB3}" type="presParOf" srcId="{CF3DFE91-4DF7-45E7-B02D-06B2953C9D41}" destId="{063B5E75-E31A-44D6-9314-8A84E1DF59CE}" srcOrd="17" destOrd="0" presId="urn:microsoft.com/office/officeart/2009/3/layout/RandomtoResultProcess"/>
    <dgm:cxn modelId="{4BC38732-0B90-40E0-9727-6DDB7EF4E31E}" type="presParOf" srcId="{CF3DFE91-4DF7-45E7-B02D-06B2953C9D41}" destId="{3868B538-876C-41A2-B814-12E7CBFB3BB2}" srcOrd="18" destOrd="0" presId="urn:microsoft.com/office/officeart/2009/3/layout/RandomtoResultProcess"/>
    <dgm:cxn modelId="{133DD067-EACB-4D33-AC3B-FEA2A7E8358E}" type="presParOf" srcId="{16121560-20F7-4165-B8AF-A6A5B1D7CC41}" destId="{BF81081F-9472-49BD-B280-7BEDBA47FA39}" srcOrd="1" destOrd="0" presId="urn:microsoft.com/office/officeart/2009/3/layout/RandomtoResultProcess"/>
    <dgm:cxn modelId="{582EF2AA-F7D1-4C91-9C7C-FD236CD377EB}" type="presParOf" srcId="{BF81081F-9472-49BD-B280-7BEDBA47FA39}" destId="{37BD1F41-B662-4465-BC24-A7188CE2EF22}" srcOrd="0" destOrd="0" presId="urn:microsoft.com/office/officeart/2009/3/layout/RandomtoResultProcess"/>
    <dgm:cxn modelId="{B16A187B-4EAE-4776-9FFB-939B7EF90F6F}" type="presParOf" srcId="{BF81081F-9472-49BD-B280-7BEDBA47FA39}" destId="{3AEE920A-1030-4EB1-BD62-523FC20BFF4F}" srcOrd="1" destOrd="0" presId="urn:microsoft.com/office/officeart/2009/3/layout/RandomtoResultProcess"/>
    <dgm:cxn modelId="{FEBEF06E-7F3C-4AFF-BE71-80D6F6EB5079}" type="presParOf" srcId="{16121560-20F7-4165-B8AF-A6A5B1D7CC41}" destId="{A0CF53C9-8B65-4CCD-BF5A-9198D04D4C22}" srcOrd="2" destOrd="0" presId="urn:microsoft.com/office/officeart/2009/3/layout/RandomtoResultProcess"/>
    <dgm:cxn modelId="{E65B7E77-5957-45F2-AC97-74389CE7DE11}" type="presParOf" srcId="{A0CF53C9-8B65-4CCD-BF5A-9198D04D4C22}" destId="{1EB477C1-7228-454B-B451-BFA0DD704239}" srcOrd="0" destOrd="0" presId="urn:microsoft.com/office/officeart/2009/3/layout/RandomtoResultProcess"/>
    <dgm:cxn modelId="{68825CC7-8A06-4632-8F62-C790838E0BBE}" type="presParOf" srcId="{A0CF53C9-8B65-4CCD-BF5A-9198D04D4C22}" destId="{C1C8BE2D-21A7-46F6-9092-CD88D2E677A8}" srcOrd="1" destOrd="0" presId="urn:microsoft.com/office/officeart/2009/3/layout/RandomtoResultProcess"/>
    <dgm:cxn modelId="{6AEB311C-8778-4290-97A0-655FEE380944}" type="presParOf" srcId="{16121560-20F7-4165-B8AF-A6A5B1D7CC41}" destId="{909365B5-B0C4-4498-BDE9-FE35667D6E6B}" srcOrd="3" destOrd="0" presId="urn:microsoft.com/office/officeart/2009/3/layout/RandomtoResultProcess"/>
    <dgm:cxn modelId="{C4C0E736-EFA0-4D72-AAF5-408460CE0E8B}" type="presParOf" srcId="{909365B5-B0C4-4498-BDE9-FE35667D6E6B}" destId="{CB3B6235-1503-479D-A015-70AE8D1C63B1}" srcOrd="0" destOrd="0" presId="urn:microsoft.com/office/officeart/2009/3/layout/RandomtoResultProcess"/>
    <dgm:cxn modelId="{5A71A981-1E57-47B3-A731-3E9EFE0EDC86}" type="presParOf" srcId="{909365B5-B0C4-4498-BDE9-FE35667D6E6B}" destId="{E222F4D1-F96A-4CA4-8780-3DE7F6DAD5FF}" srcOrd="1" destOrd="0" presId="urn:microsoft.com/office/officeart/2009/3/layout/RandomtoResultProcess"/>
    <dgm:cxn modelId="{B1E3D07C-3E39-4381-896D-4874985E8E3B}" type="presParOf" srcId="{16121560-20F7-4165-B8AF-A6A5B1D7CC41}" destId="{8943600B-C75D-4A53-8C9A-E78F9A51C9C9}" srcOrd="4" destOrd="0" presId="urn:microsoft.com/office/officeart/2009/3/layout/RandomtoResultProcess"/>
    <dgm:cxn modelId="{44EEA6E6-E54E-4447-86AD-BC5BE67355BC}" type="presParOf" srcId="{8943600B-C75D-4A53-8C9A-E78F9A51C9C9}" destId="{7AE22568-B333-4B07-816A-C7D109D52D5C}" srcOrd="0" destOrd="0" presId="urn:microsoft.com/office/officeart/2009/3/layout/RandomtoResultProcess"/>
    <dgm:cxn modelId="{CD57AF1C-D0BA-4504-8CF6-6952C3FD28E6}" type="presParOf" srcId="{8943600B-C75D-4A53-8C9A-E78F9A51C9C9}" destId="{3E3FAAB3-909F-48B6-8C93-75913359DD4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F6A7D9-D2E1-40F1-8BDB-CB677218FA56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903469-12A6-4961-A444-C2822A5BBF0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支援   資源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49E2A9-FB6F-479A-BE1D-887F5C4EB86B}" type="parTrans" cxnId="{AFB0E605-1630-4379-AEB6-85F96F2D78C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B3F7FF-B956-44BE-89CE-2012453433B4}" type="sibTrans" cxnId="{AFB0E605-1630-4379-AEB6-85F96F2D78C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92BB76-4235-4BC6-8FA0-1270E496DD1C}">
      <dgm:prSet/>
      <dgm:spPr/>
      <dgm:t>
        <a:bodyPr/>
        <a:lstStyle/>
        <a:p>
          <a:r>
            <a:rPr lang="zh-TW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</a:t>
          </a:r>
          <a:r>
            <a:rPr lang="zh-TW" altLang="en-US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社群</a:t>
          </a:r>
          <a:endParaRPr lang="zh-TW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BA9E7B-4EE8-4B13-A995-A22277BA4C04}" type="parTrans" cxnId="{66C36125-5638-41E0-98DA-2C97FF9BC98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B3CD37-76E7-412C-A936-91F9DE73137C}" type="sibTrans" cxnId="{66C36125-5638-41E0-98DA-2C97FF9BC98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9B74D0-5A4A-4370-80C5-58BC72B5A85E}">
      <dgm:prSet custT="1"/>
      <dgm:spPr/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 精進   研習</a:t>
          </a:r>
          <a:endParaRPr lang="zh-TW" altLang="en-US" sz="24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EDF10A-8431-43E7-B426-9FBA62A697DD}" type="parTrans" cxnId="{92FB1494-2A63-4B2B-B808-377BE0096C6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F8B2FB-CCDA-4831-BFAC-58DA73279FF0}" type="sibTrans" cxnId="{92FB1494-2A63-4B2B-B808-377BE0096C6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C3AAFB-5990-4D1F-AEC7-22B4284948E8}">
      <dgm:prSet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海外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7FABBB-3AB5-4D76-AD32-8C4DCC0DCA8D}" type="parTrans" cxnId="{3D955CA3-FFA9-4D08-B2B1-DEF1BBB3C7FE}">
      <dgm:prSet/>
      <dgm:spPr/>
      <dgm:t>
        <a:bodyPr/>
        <a:lstStyle/>
        <a:p>
          <a:endParaRPr lang="zh-TW" altLang="en-US"/>
        </a:p>
      </dgm:t>
    </dgm:pt>
    <dgm:pt modelId="{83CDDCD0-6A60-4069-8599-3FB64794B2F0}" type="sibTrans" cxnId="{3D955CA3-FFA9-4D08-B2B1-DEF1BBB3C7FE}">
      <dgm:prSet/>
      <dgm:spPr/>
      <dgm:t>
        <a:bodyPr/>
        <a:lstStyle/>
        <a:p>
          <a:endParaRPr lang="zh-TW" altLang="en-US"/>
        </a:p>
      </dgm:t>
    </dgm:pt>
    <dgm:pt modelId="{C4C3BB6B-6B76-419C-9860-81287983919A}">
      <dgm:prSet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證照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輔導班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4A0025-0590-487E-B352-83815404934A}" type="parTrans" cxnId="{AD60A3E3-4148-4240-BAE5-ADE132A0D8A3}">
      <dgm:prSet/>
      <dgm:spPr/>
      <dgm:t>
        <a:bodyPr/>
        <a:lstStyle/>
        <a:p>
          <a:endParaRPr lang="zh-TW" altLang="en-US"/>
        </a:p>
      </dgm:t>
    </dgm:pt>
    <dgm:pt modelId="{3AF29B9E-C7DF-446F-A5B5-FC9CE34FB39A}" type="sibTrans" cxnId="{AD60A3E3-4148-4240-BAE5-ADE132A0D8A3}">
      <dgm:prSet/>
      <dgm:spPr/>
      <dgm:t>
        <a:bodyPr/>
        <a:lstStyle/>
        <a:p>
          <a:endParaRPr lang="zh-TW" altLang="en-US"/>
        </a:p>
      </dgm:t>
    </dgm:pt>
    <dgm:pt modelId="{07AF7884-091C-4646-94CD-A0AD1F75B40C}">
      <dgm:prSet/>
      <dgm:spPr/>
      <dgm:t>
        <a:bodyPr/>
        <a:lstStyle/>
        <a:p>
          <a:r>
            <a:rPr lang="zh-TW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服務</a:t>
          </a:r>
          <a:r>
            <a:rPr lang="zh-TW" altLang="en-US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D0EAB6-80A0-43A7-82E8-089D3A608C8D}" type="parTrans" cxnId="{79534E28-3D07-4163-B21A-115AF103C3E8}">
      <dgm:prSet/>
      <dgm:spPr/>
      <dgm:t>
        <a:bodyPr/>
        <a:lstStyle/>
        <a:p>
          <a:endParaRPr lang="zh-TW" altLang="en-US"/>
        </a:p>
      </dgm:t>
    </dgm:pt>
    <dgm:pt modelId="{F0A93B89-F89A-4C42-B701-35BC321F3E9B}" type="sibTrans" cxnId="{79534E28-3D07-4163-B21A-115AF103C3E8}">
      <dgm:prSet/>
      <dgm:spPr/>
      <dgm:t>
        <a:bodyPr/>
        <a:lstStyle/>
        <a:p>
          <a:endParaRPr lang="zh-TW" altLang="en-US"/>
        </a:p>
      </dgm:t>
    </dgm:pt>
    <dgm:pt modelId="{7B2164F8-B067-499C-9215-62D7EF93FFA5}">
      <dgm:prSet/>
      <dgm:spPr/>
      <dgm:t>
        <a:bodyPr/>
        <a:lstStyle/>
        <a:p>
          <a:r>
            <a:rPr 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r>
            <a:rPr lang="zh-TW" altLang="en-US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助理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DF80DD-379F-4972-86F7-40EC607F9DEB}" type="parTrans" cxnId="{FF8F9F79-C197-4E12-9268-AB508AA9488B}">
      <dgm:prSet/>
      <dgm:spPr/>
      <dgm:t>
        <a:bodyPr/>
        <a:lstStyle/>
        <a:p>
          <a:endParaRPr lang="zh-TW" altLang="en-US"/>
        </a:p>
      </dgm:t>
    </dgm:pt>
    <dgm:pt modelId="{3756E715-6B7C-44DC-9D89-5EFCBD2C610D}" type="sibTrans" cxnId="{FF8F9F79-C197-4E12-9268-AB508AA9488B}">
      <dgm:prSet/>
      <dgm:spPr/>
      <dgm:t>
        <a:bodyPr/>
        <a:lstStyle/>
        <a:p>
          <a:endParaRPr lang="zh-TW" altLang="en-US"/>
        </a:p>
      </dgm:t>
    </dgm:pt>
    <dgm:pt modelId="{17DBD2BF-B228-4509-9F5B-C6FF16480E17}">
      <dgm:prSet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業師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A0719F-DAC9-4954-AD1E-53BAB8CFBAFB}" type="parTrans" cxnId="{6369BE97-850C-43E8-99E8-5992AA7E00D6}">
      <dgm:prSet/>
      <dgm:spPr/>
      <dgm:t>
        <a:bodyPr/>
        <a:lstStyle/>
        <a:p>
          <a:endParaRPr lang="zh-TW" altLang="en-US"/>
        </a:p>
      </dgm:t>
    </dgm:pt>
    <dgm:pt modelId="{1D889D6B-38EC-4493-A396-DA05DCBE6670}" type="sibTrans" cxnId="{6369BE97-850C-43E8-99E8-5992AA7E00D6}">
      <dgm:prSet/>
      <dgm:spPr/>
      <dgm:t>
        <a:bodyPr/>
        <a:lstStyle/>
        <a:p>
          <a:endParaRPr lang="zh-TW" altLang="en-US"/>
        </a:p>
      </dgm:t>
    </dgm:pt>
    <dgm:pt modelId="{1B53389C-278F-464E-AC71-BFF3A3D5E866}" type="pres">
      <dgm:prSet presAssocID="{A2F6A7D9-D2E1-40F1-8BDB-CB677218FA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B858F8B-EABC-4686-869E-DC60B0890A9D}" type="pres">
      <dgm:prSet presAssocID="{1A903469-12A6-4961-A444-C2822A5BBF01}" presName="singleCycle" presStyleCnt="0"/>
      <dgm:spPr/>
    </dgm:pt>
    <dgm:pt modelId="{928D1552-DACC-4F9F-8A1D-11028C4E2B66}" type="pres">
      <dgm:prSet presAssocID="{1A903469-12A6-4961-A444-C2822A5BBF01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FA10A3AB-2FC5-45D1-B602-E52FF1D1A6F3}" type="pres">
      <dgm:prSet presAssocID="{57BA9E7B-4EE8-4B13-A995-A22277BA4C04}" presName="Name56" presStyleLbl="parChTrans1D2" presStyleIdx="0" presStyleCnt="7"/>
      <dgm:spPr/>
      <dgm:t>
        <a:bodyPr/>
        <a:lstStyle/>
        <a:p>
          <a:endParaRPr lang="zh-TW" altLang="en-US"/>
        </a:p>
      </dgm:t>
    </dgm:pt>
    <dgm:pt modelId="{AC1755BB-3BA6-4CB7-9638-9D82E4C67AA4}" type="pres">
      <dgm:prSet presAssocID="{C892BB76-4235-4BC6-8FA0-1270E496DD1C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2FA4F5-C7DF-4289-AE8E-B535E4DCFBA8}" type="pres">
      <dgm:prSet presAssocID="{18EDF10A-8431-43E7-B426-9FBA62A697DD}" presName="Name56" presStyleLbl="parChTrans1D2" presStyleIdx="1" presStyleCnt="7"/>
      <dgm:spPr/>
      <dgm:t>
        <a:bodyPr/>
        <a:lstStyle/>
        <a:p>
          <a:endParaRPr lang="zh-TW" altLang="en-US"/>
        </a:p>
      </dgm:t>
    </dgm:pt>
    <dgm:pt modelId="{F528DE5B-02A0-452D-945D-18158916D62C}" type="pres">
      <dgm:prSet presAssocID="{2E9B74D0-5A4A-4370-80C5-58BC72B5A85E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7E94CB-0700-4B4B-A643-96FC2E9B17B5}" type="pres">
      <dgm:prSet presAssocID="{AD4A0025-0590-487E-B352-83815404934A}" presName="Name56" presStyleLbl="parChTrans1D2" presStyleIdx="2" presStyleCnt="7"/>
      <dgm:spPr/>
      <dgm:t>
        <a:bodyPr/>
        <a:lstStyle/>
        <a:p>
          <a:endParaRPr lang="zh-TW" altLang="en-US"/>
        </a:p>
      </dgm:t>
    </dgm:pt>
    <dgm:pt modelId="{7F939880-F66B-420E-B570-23911C3B2CC8}" type="pres">
      <dgm:prSet presAssocID="{C4C3BB6B-6B76-419C-9860-81287983919A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6FD2BC-603A-4137-8855-D0D5F225CCD9}" type="pres">
      <dgm:prSet presAssocID="{867FABBB-3AB5-4D76-AD32-8C4DCC0DCA8D}" presName="Name56" presStyleLbl="parChTrans1D2" presStyleIdx="3" presStyleCnt="7"/>
      <dgm:spPr/>
      <dgm:t>
        <a:bodyPr/>
        <a:lstStyle/>
        <a:p>
          <a:endParaRPr lang="zh-TW" altLang="en-US"/>
        </a:p>
      </dgm:t>
    </dgm:pt>
    <dgm:pt modelId="{92548A4E-B5FA-46D0-BF66-FCFAFB71F3A4}" type="pres">
      <dgm:prSet presAssocID="{36C3AAFB-5990-4D1F-AEC7-22B4284948E8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060AEA-F8C4-49BF-BC03-DE37C0850521}" type="pres">
      <dgm:prSet presAssocID="{A2A0719F-DAC9-4954-AD1E-53BAB8CFBAFB}" presName="Name56" presStyleLbl="parChTrans1D2" presStyleIdx="4" presStyleCnt="7"/>
      <dgm:spPr/>
      <dgm:t>
        <a:bodyPr/>
        <a:lstStyle/>
        <a:p>
          <a:endParaRPr lang="zh-TW" altLang="en-US"/>
        </a:p>
      </dgm:t>
    </dgm:pt>
    <dgm:pt modelId="{A72AEB3B-62B8-406C-94FE-B5F0F786F2C6}" type="pres">
      <dgm:prSet presAssocID="{17DBD2BF-B228-4509-9F5B-C6FF16480E1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0ABF77-6F8C-4CD5-B607-48B7C54ED1CE}" type="pres">
      <dgm:prSet presAssocID="{28D0EAB6-80A0-43A7-82E8-089D3A608C8D}" presName="Name56" presStyleLbl="parChTrans1D2" presStyleIdx="5" presStyleCnt="7"/>
      <dgm:spPr/>
      <dgm:t>
        <a:bodyPr/>
        <a:lstStyle/>
        <a:p>
          <a:endParaRPr lang="zh-TW" altLang="en-US"/>
        </a:p>
      </dgm:t>
    </dgm:pt>
    <dgm:pt modelId="{2171AF71-CFB5-4E3E-8E39-E1C38D73E12F}" type="pres">
      <dgm:prSet presAssocID="{07AF7884-091C-4646-94CD-A0AD1F75B40C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1AA40B-F25C-4D5A-9A4C-68E7D2B13F25}" type="pres">
      <dgm:prSet presAssocID="{9EDF80DD-379F-4972-86F7-40EC607F9DEB}" presName="Name56" presStyleLbl="parChTrans1D2" presStyleIdx="6" presStyleCnt="7"/>
      <dgm:spPr/>
      <dgm:t>
        <a:bodyPr/>
        <a:lstStyle/>
        <a:p>
          <a:endParaRPr lang="zh-TW" altLang="en-US"/>
        </a:p>
      </dgm:t>
    </dgm:pt>
    <dgm:pt modelId="{4250EB87-005C-45F3-BB3C-713A3BC45680}" type="pres">
      <dgm:prSet presAssocID="{7B2164F8-B067-499C-9215-62D7EF93FFA5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A406FE-1C14-4DC6-BD2C-407AEDD0EF9F}" type="presOf" srcId="{57BA9E7B-4EE8-4B13-A995-A22277BA4C04}" destId="{FA10A3AB-2FC5-45D1-B602-E52FF1D1A6F3}" srcOrd="0" destOrd="0" presId="urn:microsoft.com/office/officeart/2008/layout/RadialCluster"/>
    <dgm:cxn modelId="{6369BE97-850C-43E8-99E8-5992AA7E00D6}" srcId="{1A903469-12A6-4961-A444-C2822A5BBF01}" destId="{17DBD2BF-B228-4509-9F5B-C6FF16480E17}" srcOrd="4" destOrd="0" parTransId="{A2A0719F-DAC9-4954-AD1E-53BAB8CFBAFB}" sibTransId="{1D889D6B-38EC-4493-A396-DA05DCBE6670}"/>
    <dgm:cxn modelId="{3D955CA3-FFA9-4D08-B2B1-DEF1BBB3C7FE}" srcId="{1A903469-12A6-4961-A444-C2822A5BBF01}" destId="{36C3AAFB-5990-4D1F-AEC7-22B4284948E8}" srcOrd="3" destOrd="0" parTransId="{867FABBB-3AB5-4D76-AD32-8C4DCC0DCA8D}" sibTransId="{83CDDCD0-6A60-4069-8599-3FB64794B2F0}"/>
    <dgm:cxn modelId="{8F6A0A0E-A474-4AB0-B31A-05FEA0BAE9B9}" type="presOf" srcId="{AD4A0025-0590-487E-B352-83815404934A}" destId="{AD7E94CB-0700-4B4B-A643-96FC2E9B17B5}" srcOrd="0" destOrd="0" presId="urn:microsoft.com/office/officeart/2008/layout/RadialCluster"/>
    <dgm:cxn modelId="{7EE65CBF-AD36-4E23-B691-6502CE8D5340}" type="presOf" srcId="{A2F6A7D9-D2E1-40F1-8BDB-CB677218FA56}" destId="{1B53389C-278F-464E-AC71-BFF3A3D5E866}" srcOrd="0" destOrd="0" presId="urn:microsoft.com/office/officeart/2008/layout/RadialCluster"/>
    <dgm:cxn modelId="{4CA1C311-3E7A-4AB0-AAB6-0C801CF0B758}" type="presOf" srcId="{17DBD2BF-B228-4509-9F5B-C6FF16480E17}" destId="{A72AEB3B-62B8-406C-94FE-B5F0F786F2C6}" srcOrd="0" destOrd="0" presId="urn:microsoft.com/office/officeart/2008/layout/RadialCluster"/>
    <dgm:cxn modelId="{213F4B54-9379-401F-9935-6D54DEE6E844}" type="presOf" srcId="{07AF7884-091C-4646-94CD-A0AD1F75B40C}" destId="{2171AF71-CFB5-4E3E-8E39-E1C38D73E12F}" srcOrd="0" destOrd="0" presId="urn:microsoft.com/office/officeart/2008/layout/RadialCluster"/>
    <dgm:cxn modelId="{AFB0E605-1630-4379-AEB6-85F96F2D78CB}" srcId="{A2F6A7D9-D2E1-40F1-8BDB-CB677218FA56}" destId="{1A903469-12A6-4961-A444-C2822A5BBF01}" srcOrd="0" destOrd="0" parTransId="{A649E2A9-FB6F-479A-BE1D-887F5C4EB86B}" sibTransId="{0BB3F7FF-B956-44BE-89CE-2012453433B4}"/>
    <dgm:cxn modelId="{95377462-4E9E-4E3E-9176-DD1F139FCE9F}" type="presOf" srcId="{A2A0719F-DAC9-4954-AD1E-53BAB8CFBAFB}" destId="{8C060AEA-F8C4-49BF-BC03-DE37C0850521}" srcOrd="0" destOrd="0" presId="urn:microsoft.com/office/officeart/2008/layout/RadialCluster"/>
    <dgm:cxn modelId="{FF8F9F79-C197-4E12-9268-AB508AA9488B}" srcId="{1A903469-12A6-4961-A444-C2822A5BBF01}" destId="{7B2164F8-B067-499C-9215-62D7EF93FFA5}" srcOrd="6" destOrd="0" parTransId="{9EDF80DD-379F-4972-86F7-40EC607F9DEB}" sibTransId="{3756E715-6B7C-44DC-9D89-5EFCBD2C610D}"/>
    <dgm:cxn modelId="{31B1BDF8-CB40-479B-9DB0-515D7CEF97EE}" type="presOf" srcId="{867FABBB-3AB5-4D76-AD32-8C4DCC0DCA8D}" destId="{4E6FD2BC-603A-4137-8855-D0D5F225CCD9}" srcOrd="0" destOrd="0" presId="urn:microsoft.com/office/officeart/2008/layout/RadialCluster"/>
    <dgm:cxn modelId="{3123634F-649B-4C3A-B064-E9D3352411FE}" type="presOf" srcId="{9EDF80DD-379F-4972-86F7-40EC607F9DEB}" destId="{371AA40B-F25C-4D5A-9A4C-68E7D2B13F25}" srcOrd="0" destOrd="0" presId="urn:microsoft.com/office/officeart/2008/layout/RadialCluster"/>
    <dgm:cxn modelId="{6DEBE1E3-5EC9-472E-B9C3-EF576553FD70}" type="presOf" srcId="{2E9B74D0-5A4A-4370-80C5-58BC72B5A85E}" destId="{F528DE5B-02A0-452D-945D-18158916D62C}" srcOrd="0" destOrd="0" presId="urn:microsoft.com/office/officeart/2008/layout/RadialCluster"/>
    <dgm:cxn modelId="{9B667991-3B7D-47F6-B338-43B459E2C204}" type="presOf" srcId="{C892BB76-4235-4BC6-8FA0-1270E496DD1C}" destId="{AC1755BB-3BA6-4CB7-9638-9D82E4C67AA4}" srcOrd="0" destOrd="0" presId="urn:microsoft.com/office/officeart/2008/layout/RadialCluster"/>
    <dgm:cxn modelId="{AD60A3E3-4148-4240-BAE5-ADE132A0D8A3}" srcId="{1A903469-12A6-4961-A444-C2822A5BBF01}" destId="{C4C3BB6B-6B76-419C-9860-81287983919A}" srcOrd="2" destOrd="0" parTransId="{AD4A0025-0590-487E-B352-83815404934A}" sibTransId="{3AF29B9E-C7DF-446F-A5B5-FC9CE34FB39A}"/>
    <dgm:cxn modelId="{66C36125-5638-41E0-98DA-2C97FF9BC984}" srcId="{1A903469-12A6-4961-A444-C2822A5BBF01}" destId="{C892BB76-4235-4BC6-8FA0-1270E496DD1C}" srcOrd="0" destOrd="0" parTransId="{57BA9E7B-4EE8-4B13-A995-A22277BA4C04}" sibTransId="{07B3CD37-76E7-412C-A936-91F9DE73137C}"/>
    <dgm:cxn modelId="{79534E28-3D07-4163-B21A-115AF103C3E8}" srcId="{1A903469-12A6-4961-A444-C2822A5BBF01}" destId="{07AF7884-091C-4646-94CD-A0AD1F75B40C}" srcOrd="5" destOrd="0" parTransId="{28D0EAB6-80A0-43A7-82E8-089D3A608C8D}" sibTransId="{F0A93B89-F89A-4C42-B701-35BC321F3E9B}"/>
    <dgm:cxn modelId="{1019C1DF-8080-4949-9BE5-D6D479361F4E}" type="presOf" srcId="{7B2164F8-B067-499C-9215-62D7EF93FFA5}" destId="{4250EB87-005C-45F3-BB3C-713A3BC45680}" srcOrd="0" destOrd="0" presId="urn:microsoft.com/office/officeart/2008/layout/RadialCluster"/>
    <dgm:cxn modelId="{29CA9BCC-2655-43E4-88C9-EFB9E9E710E9}" type="presOf" srcId="{18EDF10A-8431-43E7-B426-9FBA62A697DD}" destId="{0F2FA4F5-C7DF-4289-AE8E-B535E4DCFBA8}" srcOrd="0" destOrd="0" presId="urn:microsoft.com/office/officeart/2008/layout/RadialCluster"/>
    <dgm:cxn modelId="{92FB1494-2A63-4B2B-B808-377BE0096C6A}" srcId="{1A903469-12A6-4961-A444-C2822A5BBF01}" destId="{2E9B74D0-5A4A-4370-80C5-58BC72B5A85E}" srcOrd="1" destOrd="0" parTransId="{18EDF10A-8431-43E7-B426-9FBA62A697DD}" sibTransId="{2AF8B2FB-CCDA-4831-BFAC-58DA73279FF0}"/>
    <dgm:cxn modelId="{3D54AB90-D145-4092-9E83-749B13D079E9}" type="presOf" srcId="{36C3AAFB-5990-4D1F-AEC7-22B4284948E8}" destId="{92548A4E-B5FA-46D0-BF66-FCFAFB71F3A4}" srcOrd="0" destOrd="0" presId="urn:microsoft.com/office/officeart/2008/layout/RadialCluster"/>
    <dgm:cxn modelId="{F574D419-A36A-437F-AF23-F3E1E3930123}" type="presOf" srcId="{28D0EAB6-80A0-43A7-82E8-089D3A608C8D}" destId="{A20ABF77-6F8C-4CD5-B607-48B7C54ED1CE}" srcOrd="0" destOrd="0" presId="urn:microsoft.com/office/officeart/2008/layout/RadialCluster"/>
    <dgm:cxn modelId="{9AF5A4EA-7FB2-4886-A42F-B3AD07932850}" type="presOf" srcId="{1A903469-12A6-4961-A444-C2822A5BBF01}" destId="{928D1552-DACC-4F9F-8A1D-11028C4E2B66}" srcOrd="0" destOrd="0" presId="urn:microsoft.com/office/officeart/2008/layout/RadialCluster"/>
    <dgm:cxn modelId="{AC6B4C43-EE38-4E29-9F15-DE9E58229E51}" type="presOf" srcId="{C4C3BB6B-6B76-419C-9860-81287983919A}" destId="{7F939880-F66B-420E-B570-23911C3B2CC8}" srcOrd="0" destOrd="0" presId="urn:microsoft.com/office/officeart/2008/layout/RadialCluster"/>
    <dgm:cxn modelId="{B66A1A10-322E-4934-928C-5D8402BBB824}" type="presParOf" srcId="{1B53389C-278F-464E-AC71-BFF3A3D5E866}" destId="{2B858F8B-EABC-4686-869E-DC60B0890A9D}" srcOrd="0" destOrd="0" presId="urn:microsoft.com/office/officeart/2008/layout/RadialCluster"/>
    <dgm:cxn modelId="{2DA8EC64-542D-4941-99B3-57FE9B775E2D}" type="presParOf" srcId="{2B858F8B-EABC-4686-869E-DC60B0890A9D}" destId="{928D1552-DACC-4F9F-8A1D-11028C4E2B66}" srcOrd="0" destOrd="0" presId="urn:microsoft.com/office/officeart/2008/layout/RadialCluster"/>
    <dgm:cxn modelId="{9C26ED20-C216-4B53-B833-952F1EBE50D5}" type="presParOf" srcId="{2B858F8B-EABC-4686-869E-DC60B0890A9D}" destId="{FA10A3AB-2FC5-45D1-B602-E52FF1D1A6F3}" srcOrd="1" destOrd="0" presId="urn:microsoft.com/office/officeart/2008/layout/RadialCluster"/>
    <dgm:cxn modelId="{9652E910-EFE0-4B42-A886-19A7D5471272}" type="presParOf" srcId="{2B858F8B-EABC-4686-869E-DC60B0890A9D}" destId="{AC1755BB-3BA6-4CB7-9638-9D82E4C67AA4}" srcOrd="2" destOrd="0" presId="urn:microsoft.com/office/officeart/2008/layout/RadialCluster"/>
    <dgm:cxn modelId="{B64CB470-2BAE-4406-8874-87A0B6C5FA88}" type="presParOf" srcId="{2B858F8B-EABC-4686-869E-DC60B0890A9D}" destId="{0F2FA4F5-C7DF-4289-AE8E-B535E4DCFBA8}" srcOrd="3" destOrd="0" presId="urn:microsoft.com/office/officeart/2008/layout/RadialCluster"/>
    <dgm:cxn modelId="{BECDAAA4-0961-40AE-8487-AB89068B266A}" type="presParOf" srcId="{2B858F8B-EABC-4686-869E-DC60B0890A9D}" destId="{F528DE5B-02A0-452D-945D-18158916D62C}" srcOrd="4" destOrd="0" presId="urn:microsoft.com/office/officeart/2008/layout/RadialCluster"/>
    <dgm:cxn modelId="{836D6E26-2723-449C-BA5B-AC1301A87B24}" type="presParOf" srcId="{2B858F8B-EABC-4686-869E-DC60B0890A9D}" destId="{AD7E94CB-0700-4B4B-A643-96FC2E9B17B5}" srcOrd="5" destOrd="0" presId="urn:microsoft.com/office/officeart/2008/layout/RadialCluster"/>
    <dgm:cxn modelId="{0775C86B-D032-4B40-ABDD-DF16C04F751F}" type="presParOf" srcId="{2B858F8B-EABC-4686-869E-DC60B0890A9D}" destId="{7F939880-F66B-420E-B570-23911C3B2CC8}" srcOrd="6" destOrd="0" presId="urn:microsoft.com/office/officeart/2008/layout/RadialCluster"/>
    <dgm:cxn modelId="{737049D4-4F04-41DC-8955-7AF9B1B25C39}" type="presParOf" srcId="{2B858F8B-EABC-4686-869E-DC60B0890A9D}" destId="{4E6FD2BC-603A-4137-8855-D0D5F225CCD9}" srcOrd="7" destOrd="0" presId="urn:microsoft.com/office/officeart/2008/layout/RadialCluster"/>
    <dgm:cxn modelId="{3A114A68-848B-471C-B76E-ED114B21887C}" type="presParOf" srcId="{2B858F8B-EABC-4686-869E-DC60B0890A9D}" destId="{92548A4E-B5FA-46D0-BF66-FCFAFB71F3A4}" srcOrd="8" destOrd="0" presId="urn:microsoft.com/office/officeart/2008/layout/RadialCluster"/>
    <dgm:cxn modelId="{50819D01-88F3-4077-B201-9F8728869759}" type="presParOf" srcId="{2B858F8B-EABC-4686-869E-DC60B0890A9D}" destId="{8C060AEA-F8C4-49BF-BC03-DE37C0850521}" srcOrd="9" destOrd="0" presId="urn:microsoft.com/office/officeart/2008/layout/RadialCluster"/>
    <dgm:cxn modelId="{3ED6EBAA-785E-45C3-8FC5-A0E157AB11E9}" type="presParOf" srcId="{2B858F8B-EABC-4686-869E-DC60B0890A9D}" destId="{A72AEB3B-62B8-406C-94FE-B5F0F786F2C6}" srcOrd="10" destOrd="0" presId="urn:microsoft.com/office/officeart/2008/layout/RadialCluster"/>
    <dgm:cxn modelId="{968E5A2F-244B-4819-AF6F-F096F67F0DF2}" type="presParOf" srcId="{2B858F8B-EABC-4686-869E-DC60B0890A9D}" destId="{A20ABF77-6F8C-4CD5-B607-48B7C54ED1CE}" srcOrd="11" destOrd="0" presId="urn:microsoft.com/office/officeart/2008/layout/RadialCluster"/>
    <dgm:cxn modelId="{718BD2E4-B7CF-41BA-8A5E-E0D09A7FCCFF}" type="presParOf" srcId="{2B858F8B-EABC-4686-869E-DC60B0890A9D}" destId="{2171AF71-CFB5-4E3E-8E39-E1C38D73E12F}" srcOrd="12" destOrd="0" presId="urn:microsoft.com/office/officeart/2008/layout/RadialCluster"/>
    <dgm:cxn modelId="{F09F007E-2AE2-43E7-976B-46FADA8762A2}" type="presParOf" srcId="{2B858F8B-EABC-4686-869E-DC60B0890A9D}" destId="{371AA40B-F25C-4D5A-9A4C-68E7D2B13F25}" srcOrd="13" destOrd="0" presId="urn:microsoft.com/office/officeart/2008/layout/RadialCluster"/>
    <dgm:cxn modelId="{D7C6B835-0788-4769-9DCE-304AAF03CC4F}" type="presParOf" srcId="{2B858F8B-EABC-4686-869E-DC60B0890A9D}" destId="{4250EB87-005C-45F3-BB3C-713A3BC4568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E81DEC-1D20-496B-9424-0B46661D515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D492E6-7EF1-4C5D-8BB2-59F722E1395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專業力     教學力                 數位力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BAC4F7-BD03-4026-A10B-15868078CAA8}" type="parTrans" cxnId="{9ECA1B42-63AA-4AD4-AD4C-DDA6E8FCB46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ED660D-B354-4157-9FF6-1BFDA8E5F872}" type="sibTrans" cxnId="{9ECA1B42-63AA-4AD4-AD4C-DDA6E8FCB46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CF935F-F796-402C-B28D-F510A1DCE9A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學習力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4D5C77-2C09-4BBB-84E3-AE6BFABBE1D8}" type="parTrans" cxnId="{37AE5B38-27A3-45D7-9BE1-0B44458566C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E57625-9A5D-42B4-B56D-5728CD132601}" type="sibTrans" cxnId="{37AE5B38-27A3-45D7-9BE1-0B44458566C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550C02-48FA-434C-9EC2-4A76FC4AA82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就業力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463D67-03DA-44C9-B4DF-E31C3B0C18F5}" type="parTrans" cxnId="{687C3A93-9090-4CC1-8DB7-37F0339BCBC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D661AB-14D6-4275-8A84-BD82D1E1DFCA}" type="sibTrans" cxnId="{687C3A93-9090-4CC1-8DB7-37F0339BCBC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121560-20F7-4165-B8AF-A6A5B1D7CC41}" type="pres">
      <dgm:prSet presAssocID="{A3E81DEC-1D20-496B-9424-0B46661D515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F3DFE91-4DF7-45E7-B02D-06B2953C9D41}" type="pres">
      <dgm:prSet presAssocID="{30D492E6-7EF1-4C5D-8BB2-59F722E1395C}" presName="chaos" presStyleCnt="0"/>
      <dgm:spPr/>
    </dgm:pt>
    <dgm:pt modelId="{A67109E4-8CA7-4632-87BC-F0240D33F68E}" type="pres">
      <dgm:prSet presAssocID="{30D492E6-7EF1-4C5D-8BB2-59F722E1395C}" presName="parTx1" presStyleLbl="revTx" presStyleIdx="0" presStyleCnt="2" custLinFactNeighborX="12826" custLinFactNeighborY="5795"/>
      <dgm:spPr/>
      <dgm:t>
        <a:bodyPr/>
        <a:lstStyle/>
        <a:p>
          <a:endParaRPr lang="zh-TW" altLang="en-US"/>
        </a:p>
      </dgm:t>
    </dgm:pt>
    <dgm:pt modelId="{5121688D-2DAA-4FD4-A532-F25A69795E12}" type="pres">
      <dgm:prSet presAssocID="{30D492E6-7EF1-4C5D-8BB2-59F722E1395C}" presName="c1" presStyleLbl="node1" presStyleIdx="0" presStyleCnt="19" custLinFactX="12604" custLinFactNeighborX="100000" custLinFactNeighborY="-60350"/>
      <dgm:spPr/>
    </dgm:pt>
    <dgm:pt modelId="{8E744F5A-7B5F-432F-AAB5-EC8DDB43C865}" type="pres">
      <dgm:prSet presAssocID="{30D492E6-7EF1-4C5D-8BB2-59F722E1395C}" presName="c2" presStyleLbl="node1" presStyleIdx="1" presStyleCnt="19" custLinFactX="12604" custLinFactNeighborX="100000" custLinFactNeighborY="-60350"/>
      <dgm:spPr/>
    </dgm:pt>
    <dgm:pt modelId="{A0792F6A-0CA3-4801-AFD5-88B372EF4C66}" type="pres">
      <dgm:prSet presAssocID="{30D492E6-7EF1-4C5D-8BB2-59F722E1395C}" presName="c3" presStyleLbl="node1" presStyleIdx="2" presStyleCnt="19" custLinFactNeighborX="62950" custLinFactNeighborY="-99459"/>
      <dgm:spPr/>
    </dgm:pt>
    <dgm:pt modelId="{1A9C2422-8125-4A71-A57C-1A07843C565D}" type="pres">
      <dgm:prSet presAssocID="{30D492E6-7EF1-4C5D-8BB2-59F722E1395C}" presName="c4" presStyleLbl="node1" presStyleIdx="3" presStyleCnt="19" custLinFactX="12604" custLinFactNeighborX="100000" custLinFactNeighborY="-60350"/>
      <dgm:spPr/>
    </dgm:pt>
    <dgm:pt modelId="{B2CECD96-6D16-4783-8135-2EED18127619}" type="pres">
      <dgm:prSet presAssocID="{30D492E6-7EF1-4C5D-8BB2-59F722E1395C}" presName="c5" presStyleLbl="node1" presStyleIdx="4" presStyleCnt="19" custLinFactX="12604" custLinFactNeighborX="100000" custLinFactNeighborY="-60350"/>
      <dgm:spPr/>
    </dgm:pt>
    <dgm:pt modelId="{465359F5-153F-425B-A259-C2F4B695CDB9}" type="pres">
      <dgm:prSet presAssocID="{30D492E6-7EF1-4C5D-8BB2-59F722E1395C}" presName="c6" presStyleLbl="node1" presStyleIdx="5" presStyleCnt="19" custLinFactX="12604" custLinFactNeighborX="100000" custLinFactNeighborY="-60350"/>
      <dgm:spPr/>
    </dgm:pt>
    <dgm:pt modelId="{16407009-72B5-4670-96CB-68495BB6CC0B}" type="pres">
      <dgm:prSet presAssocID="{30D492E6-7EF1-4C5D-8BB2-59F722E1395C}" presName="c7" presStyleLbl="node1" presStyleIdx="6" presStyleCnt="19" custLinFactNeighborX="82872" custLinFactNeighborY="-51760"/>
      <dgm:spPr/>
    </dgm:pt>
    <dgm:pt modelId="{CAB5E16C-3E50-4ECD-B97B-CA28DE7AA64E}" type="pres">
      <dgm:prSet presAssocID="{30D492E6-7EF1-4C5D-8BB2-59F722E1395C}" presName="c8" presStyleLbl="node1" presStyleIdx="7" presStyleCnt="19" custLinFactX="73529" custLinFactY="-92253" custLinFactNeighborX="100000" custLinFactNeighborY="-100000"/>
      <dgm:spPr/>
    </dgm:pt>
    <dgm:pt modelId="{DD419E43-6874-443B-A4DB-F42BB23ACDCD}" type="pres">
      <dgm:prSet presAssocID="{30D492E6-7EF1-4C5D-8BB2-59F722E1395C}" presName="c9" presStyleLbl="node1" presStyleIdx="8" presStyleCnt="19" custLinFactX="100000" custLinFactY="-100000" custLinFactNeighborX="111526" custLinFactNeighborY="-118264"/>
      <dgm:spPr/>
    </dgm:pt>
    <dgm:pt modelId="{3EBF949A-F64F-4E79-BE80-716C6B85F5C1}" type="pres">
      <dgm:prSet presAssocID="{30D492E6-7EF1-4C5D-8BB2-59F722E1395C}" presName="c10" presStyleLbl="node1" presStyleIdx="9" presStyleCnt="19" custLinFactNeighborX="64197" custLinFactNeighborY="-35106"/>
      <dgm:spPr/>
    </dgm:pt>
    <dgm:pt modelId="{A0E1A545-CD7F-45C0-A3CE-5862A2695055}" type="pres">
      <dgm:prSet presAssocID="{30D492E6-7EF1-4C5D-8BB2-59F722E1395C}" presName="c11" presStyleLbl="node1" presStyleIdx="10" presStyleCnt="19" custLinFactX="49458" custLinFactY="36389" custLinFactNeighborX="100000" custLinFactNeighborY="100000"/>
      <dgm:spPr/>
    </dgm:pt>
    <dgm:pt modelId="{D9140973-3572-4D95-8138-3FD22D9C5E7A}" type="pres">
      <dgm:prSet presAssocID="{30D492E6-7EF1-4C5D-8BB2-59F722E1395C}" presName="c12" presStyleLbl="node1" presStyleIdx="11" presStyleCnt="19" custLinFactNeighborX="95109" custLinFactNeighborY="86793"/>
      <dgm:spPr/>
    </dgm:pt>
    <dgm:pt modelId="{8AA3A8F4-6D77-4D4F-A7BB-204240DF39CC}" type="pres">
      <dgm:prSet presAssocID="{30D492E6-7EF1-4C5D-8BB2-59F722E1395C}" presName="c13" presStyleLbl="node1" presStyleIdx="12" presStyleCnt="19" custLinFactNeighborX="65388" custLinFactNeighborY="59672"/>
      <dgm:spPr/>
    </dgm:pt>
    <dgm:pt modelId="{304B2156-CE1E-4142-88E9-72E72914D210}" type="pres">
      <dgm:prSet presAssocID="{30D492E6-7EF1-4C5D-8BB2-59F722E1395C}" presName="c14" presStyleLbl="node1" presStyleIdx="13" presStyleCnt="19" custLinFactX="49458" custLinFactY="36389" custLinFactNeighborX="100000" custLinFactNeighborY="100000"/>
      <dgm:spPr/>
    </dgm:pt>
    <dgm:pt modelId="{FD37E91D-C6C0-49FF-96C6-D7342C83D59C}" type="pres">
      <dgm:prSet presAssocID="{30D492E6-7EF1-4C5D-8BB2-59F722E1395C}" presName="c15" presStyleLbl="node1" presStyleIdx="14" presStyleCnt="19" custLinFactNeighborX="95109" custLinFactNeighborY="86793"/>
      <dgm:spPr/>
    </dgm:pt>
    <dgm:pt modelId="{45F7E270-7A6D-4F59-B9A1-9A6B08E52FBC}" type="pres">
      <dgm:prSet presAssocID="{30D492E6-7EF1-4C5D-8BB2-59F722E1395C}" presName="c16" presStyleLbl="node1" presStyleIdx="15" presStyleCnt="19" custLinFactX="49458" custLinFactY="36389" custLinFactNeighborX="100000" custLinFactNeighborY="100000"/>
      <dgm:spPr/>
    </dgm:pt>
    <dgm:pt modelId="{063B5E75-E31A-44D6-9314-8A84E1DF59CE}" type="pres">
      <dgm:prSet presAssocID="{30D492E6-7EF1-4C5D-8BB2-59F722E1395C}" presName="c17" presStyleLbl="node1" presStyleIdx="16" presStyleCnt="19" custLinFactNeighborX="65388" custLinFactNeighborY="59672"/>
      <dgm:spPr/>
    </dgm:pt>
    <dgm:pt modelId="{3868B538-876C-41A2-B814-12E7CBFB3BB2}" type="pres">
      <dgm:prSet presAssocID="{30D492E6-7EF1-4C5D-8BB2-59F722E1395C}" presName="c18" presStyleLbl="node1" presStyleIdx="17" presStyleCnt="19" custLinFactNeighborX="95109" custLinFactNeighborY="86793"/>
      <dgm:spPr/>
    </dgm:pt>
    <dgm:pt modelId="{BF81081F-9472-49BD-B280-7BEDBA47FA39}" type="pres">
      <dgm:prSet presAssocID="{FAED660D-B354-4157-9FF6-1BFDA8E5F872}" presName="chevronComposite1" presStyleCnt="0"/>
      <dgm:spPr/>
    </dgm:pt>
    <dgm:pt modelId="{37BD1F41-B662-4465-BC24-A7188CE2EF22}" type="pres">
      <dgm:prSet presAssocID="{FAED660D-B354-4157-9FF6-1BFDA8E5F872}" presName="chevron1" presStyleLbl="sibTrans2D1" presStyleIdx="0" presStyleCnt="2" custLinFactNeighborX="80587"/>
      <dgm:spPr/>
    </dgm:pt>
    <dgm:pt modelId="{3AEE920A-1030-4EB1-BD62-523FC20BFF4F}" type="pres">
      <dgm:prSet presAssocID="{FAED660D-B354-4157-9FF6-1BFDA8E5F872}" presName="spChevron1" presStyleCnt="0"/>
      <dgm:spPr/>
    </dgm:pt>
    <dgm:pt modelId="{A0CF53C9-8B65-4CCD-BF5A-9198D04D4C22}" type="pres">
      <dgm:prSet presAssocID="{52CF935F-F796-402C-B28D-F510A1DCE9AC}" presName="middle" presStyleCnt="0"/>
      <dgm:spPr/>
    </dgm:pt>
    <dgm:pt modelId="{1EB477C1-7228-454B-B451-BFA0DD704239}" type="pres">
      <dgm:prSet presAssocID="{52CF935F-F796-402C-B28D-F510A1DCE9AC}" presName="parTxMid" presStyleLbl="revTx" presStyleIdx="1" presStyleCnt="2" custLinFactNeighborX="14454" custLinFactNeighborY="3839"/>
      <dgm:spPr/>
      <dgm:t>
        <a:bodyPr/>
        <a:lstStyle/>
        <a:p>
          <a:endParaRPr lang="zh-TW" altLang="en-US"/>
        </a:p>
      </dgm:t>
    </dgm:pt>
    <dgm:pt modelId="{C1C8BE2D-21A7-46F6-9092-CD88D2E677A8}" type="pres">
      <dgm:prSet presAssocID="{52CF935F-F796-402C-B28D-F510A1DCE9AC}" presName="spMid" presStyleCnt="0"/>
      <dgm:spPr/>
    </dgm:pt>
    <dgm:pt modelId="{909365B5-B0C4-4498-BDE9-FE35667D6E6B}" type="pres">
      <dgm:prSet presAssocID="{11E57625-9A5D-42B4-B56D-5728CD132601}" presName="chevronComposite1" presStyleCnt="0"/>
      <dgm:spPr/>
    </dgm:pt>
    <dgm:pt modelId="{CB3B6235-1503-479D-A015-70AE8D1C63B1}" type="pres">
      <dgm:prSet presAssocID="{11E57625-9A5D-42B4-B56D-5728CD132601}" presName="chevron1" presStyleLbl="sibTrans2D1" presStyleIdx="1" presStyleCnt="2"/>
      <dgm:spPr/>
    </dgm:pt>
    <dgm:pt modelId="{E222F4D1-F96A-4CA4-8780-3DE7F6DAD5FF}" type="pres">
      <dgm:prSet presAssocID="{11E57625-9A5D-42B4-B56D-5728CD132601}" presName="spChevron1" presStyleCnt="0"/>
      <dgm:spPr/>
    </dgm:pt>
    <dgm:pt modelId="{8943600B-C75D-4A53-8C9A-E78F9A51C9C9}" type="pres">
      <dgm:prSet presAssocID="{F9550C02-48FA-434C-9EC2-4A76FC4AA82B}" presName="last" presStyleCnt="0"/>
      <dgm:spPr/>
    </dgm:pt>
    <dgm:pt modelId="{7AE22568-B333-4B07-816A-C7D109D52D5C}" type="pres">
      <dgm:prSet presAssocID="{F9550C02-48FA-434C-9EC2-4A76FC4AA82B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3E3FAAB3-909F-48B6-8C93-75913359DD4A}" type="pres">
      <dgm:prSet presAssocID="{F9550C02-48FA-434C-9EC2-4A76FC4AA82B}" presName="spN" presStyleCnt="0"/>
      <dgm:spPr/>
    </dgm:pt>
  </dgm:ptLst>
  <dgm:cxnLst>
    <dgm:cxn modelId="{37AE5B38-27A3-45D7-9BE1-0B44458566CA}" srcId="{A3E81DEC-1D20-496B-9424-0B46661D515E}" destId="{52CF935F-F796-402C-B28D-F510A1DCE9AC}" srcOrd="1" destOrd="0" parTransId="{5D4D5C77-2C09-4BBB-84E3-AE6BFABBE1D8}" sibTransId="{11E57625-9A5D-42B4-B56D-5728CD132601}"/>
    <dgm:cxn modelId="{9ECA1B42-63AA-4AD4-AD4C-DDA6E8FCB467}" srcId="{A3E81DEC-1D20-496B-9424-0B46661D515E}" destId="{30D492E6-7EF1-4C5D-8BB2-59F722E1395C}" srcOrd="0" destOrd="0" parTransId="{D3BAC4F7-BD03-4026-A10B-15868078CAA8}" sibTransId="{FAED660D-B354-4157-9FF6-1BFDA8E5F872}"/>
    <dgm:cxn modelId="{2E6535C8-06E7-4309-8188-C2729866B124}" type="presOf" srcId="{52CF935F-F796-402C-B28D-F510A1DCE9AC}" destId="{1EB477C1-7228-454B-B451-BFA0DD704239}" srcOrd="0" destOrd="0" presId="urn:microsoft.com/office/officeart/2009/3/layout/RandomtoResultProcess"/>
    <dgm:cxn modelId="{40D27E47-4B07-4E00-BC9C-DAD80D40F4A2}" type="presOf" srcId="{F9550C02-48FA-434C-9EC2-4A76FC4AA82B}" destId="{7AE22568-B333-4B07-816A-C7D109D52D5C}" srcOrd="0" destOrd="0" presId="urn:microsoft.com/office/officeart/2009/3/layout/RandomtoResultProcess"/>
    <dgm:cxn modelId="{FDA91AC7-C0E4-44FC-B49E-8E8C7275D84D}" type="presOf" srcId="{30D492E6-7EF1-4C5D-8BB2-59F722E1395C}" destId="{A67109E4-8CA7-4632-87BC-F0240D33F68E}" srcOrd="0" destOrd="0" presId="urn:microsoft.com/office/officeart/2009/3/layout/RandomtoResultProcess"/>
    <dgm:cxn modelId="{EAAB7C08-2BFA-4BD9-BF24-7447DE72F90C}" type="presOf" srcId="{A3E81DEC-1D20-496B-9424-0B46661D515E}" destId="{16121560-20F7-4165-B8AF-A6A5B1D7CC41}" srcOrd="0" destOrd="0" presId="urn:microsoft.com/office/officeart/2009/3/layout/RandomtoResultProcess"/>
    <dgm:cxn modelId="{687C3A93-9090-4CC1-8DB7-37F0339BCBC6}" srcId="{A3E81DEC-1D20-496B-9424-0B46661D515E}" destId="{F9550C02-48FA-434C-9EC2-4A76FC4AA82B}" srcOrd="2" destOrd="0" parTransId="{ED463D67-03DA-44C9-B4DF-E31C3B0C18F5}" sibTransId="{AAD661AB-14D6-4275-8A84-BD82D1E1DFCA}"/>
    <dgm:cxn modelId="{96B7A01B-5432-4ABD-B6D9-9B630DE409B8}" type="presParOf" srcId="{16121560-20F7-4165-B8AF-A6A5B1D7CC41}" destId="{CF3DFE91-4DF7-45E7-B02D-06B2953C9D41}" srcOrd="0" destOrd="0" presId="urn:microsoft.com/office/officeart/2009/3/layout/RandomtoResultProcess"/>
    <dgm:cxn modelId="{DAEFD32D-E328-4A9F-8181-D2ED0FCAC1E3}" type="presParOf" srcId="{CF3DFE91-4DF7-45E7-B02D-06B2953C9D41}" destId="{A67109E4-8CA7-4632-87BC-F0240D33F68E}" srcOrd="0" destOrd="0" presId="urn:microsoft.com/office/officeart/2009/3/layout/RandomtoResultProcess"/>
    <dgm:cxn modelId="{5ABC9E21-C76A-446E-B698-25193AE39C6B}" type="presParOf" srcId="{CF3DFE91-4DF7-45E7-B02D-06B2953C9D41}" destId="{5121688D-2DAA-4FD4-A532-F25A69795E12}" srcOrd="1" destOrd="0" presId="urn:microsoft.com/office/officeart/2009/3/layout/RandomtoResultProcess"/>
    <dgm:cxn modelId="{13C83783-1A9D-49B3-8A0B-5F78E41237ED}" type="presParOf" srcId="{CF3DFE91-4DF7-45E7-B02D-06B2953C9D41}" destId="{8E744F5A-7B5F-432F-AAB5-EC8DDB43C865}" srcOrd="2" destOrd="0" presId="urn:microsoft.com/office/officeart/2009/3/layout/RandomtoResultProcess"/>
    <dgm:cxn modelId="{85C0B53D-E2F2-434D-82FF-A12496B15442}" type="presParOf" srcId="{CF3DFE91-4DF7-45E7-B02D-06B2953C9D41}" destId="{A0792F6A-0CA3-4801-AFD5-88B372EF4C66}" srcOrd="3" destOrd="0" presId="urn:microsoft.com/office/officeart/2009/3/layout/RandomtoResultProcess"/>
    <dgm:cxn modelId="{6F6B765C-E9B0-4355-BB37-E384E2D3BEDE}" type="presParOf" srcId="{CF3DFE91-4DF7-45E7-B02D-06B2953C9D41}" destId="{1A9C2422-8125-4A71-A57C-1A07843C565D}" srcOrd="4" destOrd="0" presId="urn:microsoft.com/office/officeart/2009/3/layout/RandomtoResultProcess"/>
    <dgm:cxn modelId="{4B5ABF47-E71E-4674-A710-32DFCEE5959E}" type="presParOf" srcId="{CF3DFE91-4DF7-45E7-B02D-06B2953C9D41}" destId="{B2CECD96-6D16-4783-8135-2EED18127619}" srcOrd="5" destOrd="0" presId="urn:microsoft.com/office/officeart/2009/3/layout/RandomtoResultProcess"/>
    <dgm:cxn modelId="{E8171D83-8635-437F-BFA5-597778073AB5}" type="presParOf" srcId="{CF3DFE91-4DF7-45E7-B02D-06B2953C9D41}" destId="{465359F5-153F-425B-A259-C2F4B695CDB9}" srcOrd="6" destOrd="0" presId="urn:microsoft.com/office/officeart/2009/3/layout/RandomtoResultProcess"/>
    <dgm:cxn modelId="{D41CD52E-1D2A-4643-88FA-09E00D953FB1}" type="presParOf" srcId="{CF3DFE91-4DF7-45E7-B02D-06B2953C9D41}" destId="{16407009-72B5-4670-96CB-68495BB6CC0B}" srcOrd="7" destOrd="0" presId="urn:microsoft.com/office/officeart/2009/3/layout/RandomtoResultProcess"/>
    <dgm:cxn modelId="{6E0D370C-C226-460D-BE47-3FA6E332CB2A}" type="presParOf" srcId="{CF3DFE91-4DF7-45E7-B02D-06B2953C9D41}" destId="{CAB5E16C-3E50-4ECD-B97B-CA28DE7AA64E}" srcOrd="8" destOrd="0" presId="urn:microsoft.com/office/officeart/2009/3/layout/RandomtoResultProcess"/>
    <dgm:cxn modelId="{F0940568-E386-4B96-BA6F-B6B8B6E2C314}" type="presParOf" srcId="{CF3DFE91-4DF7-45E7-B02D-06B2953C9D41}" destId="{DD419E43-6874-443B-A4DB-F42BB23ACDCD}" srcOrd="9" destOrd="0" presId="urn:microsoft.com/office/officeart/2009/3/layout/RandomtoResultProcess"/>
    <dgm:cxn modelId="{117126FB-7F1B-4B44-8DA5-FC400AA991CF}" type="presParOf" srcId="{CF3DFE91-4DF7-45E7-B02D-06B2953C9D41}" destId="{3EBF949A-F64F-4E79-BE80-716C6B85F5C1}" srcOrd="10" destOrd="0" presId="urn:microsoft.com/office/officeart/2009/3/layout/RandomtoResultProcess"/>
    <dgm:cxn modelId="{36E97998-FE17-41A9-8A42-5DE7053227B1}" type="presParOf" srcId="{CF3DFE91-4DF7-45E7-B02D-06B2953C9D41}" destId="{A0E1A545-CD7F-45C0-A3CE-5862A2695055}" srcOrd="11" destOrd="0" presId="urn:microsoft.com/office/officeart/2009/3/layout/RandomtoResultProcess"/>
    <dgm:cxn modelId="{479F7395-73F7-4907-97DF-E0425493EAFA}" type="presParOf" srcId="{CF3DFE91-4DF7-45E7-B02D-06B2953C9D41}" destId="{D9140973-3572-4D95-8138-3FD22D9C5E7A}" srcOrd="12" destOrd="0" presId="urn:microsoft.com/office/officeart/2009/3/layout/RandomtoResultProcess"/>
    <dgm:cxn modelId="{321C489E-828B-442E-A1A6-0EC1B0E7BF7A}" type="presParOf" srcId="{CF3DFE91-4DF7-45E7-B02D-06B2953C9D41}" destId="{8AA3A8F4-6D77-4D4F-A7BB-204240DF39CC}" srcOrd="13" destOrd="0" presId="urn:microsoft.com/office/officeart/2009/3/layout/RandomtoResultProcess"/>
    <dgm:cxn modelId="{36FE305E-B723-4CBE-B09A-B95D2D0A8625}" type="presParOf" srcId="{CF3DFE91-4DF7-45E7-B02D-06B2953C9D41}" destId="{304B2156-CE1E-4142-88E9-72E72914D210}" srcOrd="14" destOrd="0" presId="urn:microsoft.com/office/officeart/2009/3/layout/RandomtoResultProcess"/>
    <dgm:cxn modelId="{7F177BCA-0B33-4FDE-A251-069140566DCB}" type="presParOf" srcId="{CF3DFE91-4DF7-45E7-B02D-06B2953C9D41}" destId="{FD37E91D-C6C0-49FF-96C6-D7342C83D59C}" srcOrd="15" destOrd="0" presId="urn:microsoft.com/office/officeart/2009/3/layout/RandomtoResultProcess"/>
    <dgm:cxn modelId="{969664B9-2F5C-4F47-AFC0-2546388A2DE9}" type="presParOf" srcId="{CF3DFE91-4DF7-45E7-B02D-06B2953C9D41}" destId="{45F7E270-7A6D-4F59-B9A1-9A6B08E52FBC}" srcOrd="16" destOrd="0" presId="urn:microsoft.com/office/officeart/2009/3/layout/RandomtoResultProcess"/>
    <dgm:cxn modelId="{D9B4C327-8C50-4F10-824C-31995EE22CCE}" type="presParOf" srcId="{CF3DFE91-4DF7-45E7-B02D-06B2953C9D41}" destId="{063B5E75-E31A-44D6-9314-8A84E1DF59CE}" srcOrd="17" destOrd="0" presId="urn:microsoft.com/office/officeart/2009/3/layout/RandomtoResultProcess"/>
    <dgm:cxn modelId="{480F1E9D-4FC2-4A2A-945A-ABBA98E9E8A2}" type="presParOf" srcId="{CF3DFE91-4DF7-45E7-B02D-06B2953C9D41}" destId="{3868B538-876C-41A2-B814-12E7CBFB3BB2}" srcOrd="18" destOrd="0" presId="urn:microsoft.com/office/officeart/2009/3/layout/RandomtoResultProcess"/>
    <dgm:cxn modelId="{592916D3-D6A4-4D04-8F57-8D1C934248D6}" type="presParOf" srcId="{16121560-20F7-4165-B8AF-A6A5B1D7CC41}" destId="{BF81081F-9472-49BD-B280-7BEDBA47FA39}" srcOrd="1" destOrd="0" presId="urn:microsoft.com/office/officeart/2009/3/layout/RandomtoResultProcess"/>
    <dgm:cxn modelId="{AAF86F40-071E-4B75-B8D9-B0E73E5C9F84}" type="presParOf" srcId="{BF81081F-9472-49BD-B280-7BEDBA47FA39}" destId="{37BD1F41-B662-4465-BC24-A7188CE2EF22}" srcOrd="0" destOrd="0" presId="urn:microsoft.com/office/officeart/2009/3/layout/RandomtoResultProcess"/>
    <dgm:cxn modelId="{429FE8F9-F177-4902-A672-45B924482E84}" type="presParOf" srcId="{BF81081F-9472-49BD-B280-7BEDBA47FA39}" destId="{3AEE920A-1030-4EB1-BD62-523FC20BFF4F}" srcOrd="1" destOrd="0" presId="urn:microsoft.com/office/officeart/2009/3/layout/RandomtoResultProcess"/>
    <dgm:cxn modelId="{495507E1-F099-4B63-8FDC-BA40C85168BE}" type="presParOf" srcId="{16121560-20F7-4165-B8AF-A6A5B1D7CC41}" destId="{A0CF53C9-8B65-4CCD-BF5A-9198D04D4C22}" srcOrd="2" destOrd="0" presId="urn:microsoft.com/office/officeart/2009/3/layout/RandomtoResultProcess"/>
    <dgm:cxn modelId="{604424EC-0F5E-4047-B4E4-EA4483B30178}" type="presParOf" srcId="{A0CF53C9-8B65-4CCD-BF5A-9198D04D4C22}" destId="{1EB477C1-7228-454B-B451-BFA0DD704239}" srcOrd="0" destOrd="0" presId="urn:microsoft.com/office/officeart/2009/3/layout/RandomtoResultProcess"/>
    <dgm:cxn modelId="{047748CD-417D-46B1-865C-112898BEAA1F}" type="presParOf" srcId="{A0CF53C9-8B65-4CCD-BF5A-9198D04D4C22}" destId="{C1C8BE2D-21A7-46F6-9092-CD88D2E677A8}" srcOrd="1" destOrd="0" presId="urn:microsoft.com/office/officeart/2009/3/layout/RandomtoResultProcess"/>
    <dgm:cxn modelId="{6AE6FC96-EFFD-4866-B529-2B57B4137AE6}" type="presParOf" srcId="{16121560-20F7-4165-B8AF-A6A5B1D7CC41}" destId="{909365B5-B0C4-4498-BDE9-FE35667D6E6B}" srcOrd="3" destOrd="0" presId="urn:microsoft.com/office/officeart/2009/3/layout/RandomtoResultProcess"/>
    <dgm:cxn modelId="{F74539FB-E0CA-425A-A7C4-5A2B4C65C430}" type="presParOf" srcId="{909365B5-B0C4-4498-BDE9-FE35667D6E6B}" destId="{CB3B6235-1503-479D-A015-70AE8D1C63B1}" srcOrd="0" destOrd="0" presId="urn:microsoft.com/office/officeart/2009/3/layout/RandomtoResultProcess"/>
    <dgm:cxn modelId="{B1A385FD-F819-481E-A854-A27E20F85B56}" type="presParOf" srcId="{909365B5-B0C4-4498-BDE9-FE35667D6E6B}" destId="{E222F4D1-F96A-4CA4-8780-3DE7F6DAD5FF}" srcOrd="1" destOrd="0" presId="urn:microsoft.com/office/officeart/2009/3/layout/RandomtoResultProcess"/>
    <dgm:cxn modelId="{8E92D9B1-4256-4DF9-AD8F-9D95F78B29BF}" type="presParOf" srcId="{16121560-20F7-4165-B8AF-A6A5B1D7CC41}" destId="{8943600B-C75D-4A53-8C9A-E78F9A51C9C9}" srcOrd="4" destOrd="0" presId="urn:microsoft.com/office/officeart/2009/3/layout/RandomtoResultProcess"/>
    <dgm:cxn modelId="{C5E802F9-A7CD-40BC-9AB4-7ADFB943922B}" type="presParOf" srcId="{8943600B-C75D-4A53-8C9A-E78F9A51C9C9}" destId="{7AE22568-B333-4B07-816A-C7D109D52D5C}" srcOrd="0" destOrd="0" presId="urn:microsoft.com/office/officeart/2009/3/layout/RandomtoResultProcess"/>
    <dgm:cxn modelId="{3B784B35-A9F1-47A3-BCAB-CD161E47A083}" type="presParOf" srcId="{8943600B-C75D-4A53-8C9A-E78F9A51C9C9}" destId="{3E3FAAB3-909F-48B6-8C93-75913359DD4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8E21AE-F869-4994-9711-36B7E4C44A4C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278037E2-EE09-4C17-B093-293FFDEAF8F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深耕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23DE75-EB99-4836-B407-B1A90E4C053B}" type="parTrans" cxnId="{99D43300-0716-4FBE-944F-7B83489506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7B159C-80D2-4313-87FC-C5A5CC6ABC35}" type="sibTrans" cxnId="{99D43300-0716-4FBE-944F-7B83489506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534911-84D1-4BC8-8B31-406BD7ECD69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生根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F9959B-4F42-44FD-B42F-1EAFC6EBBB97}" type="parTrans" cxnId="{5E77F3A3-B8BD-4F68-A427-81301C29A9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789010-156A-44D9-88FB-F95299C9B669}" type="sibTrans" cxnId="{5E77F3A3-B8BD-4F68-A427-81301C29A9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BF25F1-DC7D-446E-A23F-E0B5CC62052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卓越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68B4DD-F6D6-42BF-86C5-7F14949D9ECA}" type="parTrans" cxnId="{7DE96501-C506-4D31-A294-E82AD7811C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DF3734-3C16-4D50-97B3-D828B4624EC9}" type="sibTrans" cxnId="{7DE96501-C506-4D31-A294-E82AD7811C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6B36BA-4AC8-4E6A-8E5D-F4B0EC3C3C15}" type="pres">
      <dgm:prSet presAssocID="{CA8E21AE-F869-4994-9711-36B7E4C44A4C}" presName="linearFlow" presStyleCnt="0">
        <dgm:presLayoutVars>
          <dgm:dir/>
          <dgm:resizeHandles val="exact"/>
        </dgm:presLayoutVars>
      </dgm:prSet>
      <dgm:spPr/>
    </dgm:pt>
    <dgm:pt modelId="{39E9718C-D92B-4AB6-ABE5-A6F4F7729DF9}" type="pres">
      <dgm:prSet presAssocID="{278037E2-EE09-4C17-B093-293FFDEAF8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F914D-8D47-4DC8-98B0-2BE2F116A247}" type="pres">
      <dgm:prSet presAssocID="{C87B159C-80D2-4313-87FC-C5A5CC6ABC35}" presName="spacerL" presStyleCnt="0"/>
      <dgm:spPr/>
    </dgm:pt>
    <dgm:pt modelId="{C094413F-7260-4881-A251-0D961AD26AAD}" type="pres">
      <dgm:prSet presAssocID="{C87B159C-80D2-4313-87FC-C5A5CC6ABC35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CC1BCD6-D73D-422D-AADE-3C31C0585801}" type="pres">
      <dgm:prSet presAssocID="{C87B159C-80D2-4313-87FC-C5A5CC6ABC35}" presName="spacerR" presStyleCnt="0"/>
      <dgm:spPr/>
    </dgm:pt>
    <dgm:pt modelId="{21302C1E-8782-42BE-B437-78E040C17902}" type="pres">
      <dgm:prSet presAssocID="{9B534911-84D1-4BC8-8B31-406BD7ECD6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AB76AC-9941-4088-9492-DD4508D53CCF}" type="pres">
      <dgm:prSet presAssocID="{86789010-156A-44D9-88FB-F95299C9B669}" presName="spacerL" presStyleCnt="0"/>
      <dgm:spPr/>
    </dgm:pt>
    <dgm:pt modelId="{5F071123-B505-4612-96EB-BB7320D0CD29}" type="pres">
      <dgm:prSet presAssocID="{86789010-156A-44D9-88FB-F95299C9B669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59DF775C-CBA6-4F3D-852A-6FE30444B1A7}" type="pres">
      <dgm:prSet presAssocID="{86789010-156A-44D9-88FB-F95299C9B669}" presName="spacerR" presStyleCnt="0"/>
      <dgm:spPr/>
    </dgm:pt>
    <dgm:pt modelId="{728E0A07-8B4E-4C32-9A38-30E7BC23979A}" type="pres">
      <dgm:prSet presAssocID="{3BBF25F1-DC7D-446E-A23F-E0B5CC6205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77F3A3-B8BD-4F68-A427-81301C29A931}" srcId="{CA8E21AE-F869-4994-9711-36B7E4C44A4C}" destId="{9B534911-84D1-4BC8-8B31-406BD7ECD69B}" srcOrd="1" destOrd="0" parTransId="{3FF9959B-4F42-44FD-B42F-1EAFC6EBBB97}" sibTransId="{86789010-156A-44D9-88FB-F95299C9B669}"/>
    <dgm:cxn modelId="{CDA6E401-90A9-4F2A-B7F4-242885C8FD6D}" type="presOf" srcId="{C87B159C-80D2-4313-87FC-C5A5CC6ABC35}" destId="{C094413F-7260-4881-A251-0D961AD26AAD}" srcOrd="0" destOrd="0" presId="urn:microsoft.com/office/officeart/2005/8/layout/equation1"/>
    <dgm:cxn modelId="{0D99CB0C-8A5C-498D-8442-A7987712728E}" type="presOf" srcId="{9B534911-84D1-4BC8-8B31-406BD7ECD69B}" destId="{21302C1E-8782-42BE-B437-78E040C17902}" srcOrd="0" destOrd="0" presId="urn:microsoft.com/office/officeart/2005/8/layout/equation1"/>
    <dgm:cxn modelId="{64B32E1E-A4ED-4230-AADC-826FCA504D68}" type="presOf" srcId="{278037E2-EE09-4C17-B093-293FFDEAF8F4}" destId="{39E9718C-D92B-4AB6-ABE5-A6F4F7729DF9}" srcOrd="0" destOrd="0" presId="urn:microsoft.com/office/officeart/2005/8/layout/equation1"/>
    <dgm:cxn modelId="{45316B1F-2D17-4549-BAFC-FACBA4B5A111}" type="presOf" srcId="{3BBF25F1-DC7D-446E-A23F-E0B5CC62052D}" destId="{728E0A07-8B4E-4C32-9A38-30E7BC23979A}" srcOrd="0" destOrd="0" presId="urn:microsoft.com/office/officeart/2005/8/layout/equation1"/>
    <dgm:cxn modelId="{3D4DE613-F36F-42A4-A015-9484F2CE67E1}" type="presOf" srcId="{86789010-156A-44D9-88FB-F95299C9B669}" destId="{5F071123-B505-4612-96EB-BB7320D0CD29}" srcOrd="0" destOrd="0" presId="urn:microsoft.com/office/officeart/2005/8/layout/equation1"/>
    <dgm:cxn modelId="{99D43300-0716-4FBE-944F-7B834895067B}" srcId="{CA8E21AE-F869-4994-9711-36B7E4C44A4C}" destId="{278037E2-EE09-4C17-B093-293FFDEAF8F4}" srcOrd="0" destOrd="0" parTransId="{9823DE75-EB99-4836-B407-B1A90E4C053B}" sibTransId="{C87B159C-80D2-4313-87FC-C5A5CC6ABC35}"/>
    <dgm:cxn modelId="{BE6461CD-1DFD-4A3F-AB6F-CAD9381AA2B0}" type="presOf" srcId="{CA8E21AE-F869-4994-9711-36B7E4C44A4C}" destId="{916B36BA-4AC8-4E6A-8E5D-F4B0EC3C3C15}" srcOrd="0" destOrd="0" presId="urn:microsoft.com/office/officeart/2005/8/layout/equation1"/>
    <dgm:cxn modelId="{7DE96501-C506-4D31-A294-E82AD7811C9E}" srcId="{CA8E21AE-F869-4994-9711-36B7E4C44A4C}" destId="{3BBF25F1-DC7D-446E-A23F-E0B5CC62052D}" srcOrd="2" destOrd="0" parTransId="{C468B4DD-F6D6-42BF-86C5-7F14949D9ECA}" sibTransId="{ECDF3734-3C16-4D50-97B3-D828B4624EC9}"/>
    <dgm:cxn modelId="{F9E79714-D45C-459A-8D1D-9F9D7C39AADC}" type="presParOf" srcId="{916B36BA-4AC8-4E6A-8E5D-F4B0EC3C3C15}" destId="{39E9718C-D92B-4AB6-ABE5-A6F4F7729DF9}" srcOrd="0" destOrd="0" presId="urn:microsoft.com/office/officeart/2005/8/layout/equation1"/>
    <dgm:cxn modelId="{3A3F6C61-8EEF-46D4-89E9-E1EB984646D9}" type="presParOf" srcId="{916B36BA-4AC8-4E6A-8E5D-F4B0EC3C3C15}" destId="{60EF914D-8D47-4DC8-98B0-2BE2F116A247}" srcOrd="1" destOrd="0" presId="urn:microsoft.com/office/officeart/2005/8/layout/equation1"/>
    <dgm:cxn modelId="{8D24628D-8992-4C1A-9B18-BCE9176CD3E8}" type="presParOf" srcId="{916B36BA-4AC8-4E6A-8E5D-F4B0EC3C3C15}" destId="{C094413F-7260-4881-A251-0D961AD26AAD}" srcOrd="2" destOrd="0" presId="urn:microsoft.com/office/officeart/2005/8/layout/equation1"/>
    <dgm:cxn modelId="{4981060A-B899-4907-871A-6F621BF3FA01}" type="presParOf" srcId="{916B36BA-4AC8-4E6A-8E5D-F4B0EC3C3C15}" destId="{5CC1BCD6-D73D-422D-AADE-3C31C0585801}" srcOrd="3" destOrd="0" presId="urn:microsoft.com/office/officeart/2005/8/layout/equation1"/>
    <dgm:cxn modelId="{1FF606F7-5A96-47E0-8CE9-48E7F8036047}" type="presParOf" srcId="{916B36BA-4AC8-4E6A-8E5D-F4B0EC3C3C15}" destId="{21302C1E-8782-42BE-B437-78E040C17902}" srcOrd="4" destOrd="0" presId="urn:microsoft.com/office/officeart/2005/8/layout/equation1"/>
    <dgm:cxn modelId="{1B5FAD16-969E-4591-BF70-7684136BF14C}" type="presParOf" srcId="{916B36BA-4AC8-4E6A-8E5D-F4B0EC3C3C15}" destId="{F1AB76AC-9941-4088-9492-DD4508D53CCF}" srcOrd="5" destOrd="0" presId="urn:microsoft.com/office/officeart/2005/8/layout/equation1"/>
    <dgm:cxn modelId="{A771488F-CC0E-424A-9C4B-CDD97BD8CEF0}" type="presParOf" srcId="{916B36BA-4AC8-4E6A-8E5D-F4B0EC3C3C15}" destId="{5F071123-B505-4612-96EB-BB7320D0CD29}" srcOrd="6" destOrd="0" presId="urn:microsoft.com/office/officeart/2005/8/layout/equation1"/>
    <dgm:cxn modelId="{98A3E543-B09C-43C2-8A62-04B0A878A479}" type="presParOf" srcId="{916B36BA-4AC8-4E6A-8E5D-F4B0EC3C3C15}" destId="{59DF775C-CBA6-4F3D-852A-6FE30444B1A7}" srcOrd="7" destOrd="0" presId="urn:microsoft.com/office/officeart/2005/8/layout/equation1"/>
    <dgm:cxn modelId="{43969E71-CE12-4E01-BF4D-5A733D4A4475}" type="presParOf" srcId="{916B36BA-4AC8-4E6A-8E5D-F4B0EC3C3C15}" destId="{728E0A07-8B4E-4C32-9A38-30E7BC23979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76F0E-28E0-4BF4-A0F7-279D2C2144FB}">
      <dsp:nvSpPr>
        <dsp:cNvPr id="0" name=""/>
        <dsp:cNvSpPr/>
      </dsp:nvSpPr>
      <dsp:spPr>
        <a:xfrm>
          <a:off x="6591489" y="1478648"/>
          <a:ext cx="2875323" cy="287585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8BF45C-9D0A-4553-9DC2-9DFEA8706002}">
      <dsp:nvSpPr>
        <dsp:cNvPr id="0" name=""/>
        <dsp:cNvSpPr/>
      </dsp:nvSpPr>
      <dsp:spPr>
        <a:xfrm>
          <a:off x="6686959" y="1574526"/>
          <a:ext cx="2684384" cy="26840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解決</a:t>
          </a:r>
          <a:endParaRPr lang="en-US" altLang="zh-TW" sz="4900" kern="1200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sz="4900" kern="1200" dirty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070710" y="1958041"/>
        <a:ext cx="1916882" cy="1917069"/>
      </dsp:txXfrm>
    </dsp:sp>
    <dsp:sp modelId="{B42D2F79-E4D1-4C58-99FB-3AD3BAC25521}">
      <dsp:nvSpPr>
        <dsp:cNvPr id="0" name=""/>
        <dsp:cNvSpPr/>
      </dsp:nvSpPr>
      <dsp:spPr>
        <a:xfrm rot="2700000">
          <a:off x="3623222" y="1482124"/>
          <a:ext cx="2868398" cy="2868398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63000"/>
                <a:tint val="82000"/>
              </a:schemeClr>
              <a:schemeClr val="accent2">
                <a:hueOff val="953895"/>
                <a:satOff val="-21764"/>
                <a:lumOff val="8039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03DC3E-190F-4959-BC59-349189E46C5B}">
      <dsp:nvSpPr>
        <dsp:cNvPr id="0" name=""/>
        <dsp:cNvSpPr/>
      </dsp:nvSpPr>
      <dsp:spPr>
        <a:xfrm>
          <a:off x="3715229" y="1574526"/>
          <a:ext cx="2684384" cy="26840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發現</a:t>
          </a:r>
          <a:endParaRPr lang="en-US" altLang="zh-TW" sz="4900" kern="1200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sz="4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098980" y="1958041"/>
        <a:ext cx="1916882" cy="1917069"/>
      </dsp:txXfrm>
    </dsp:sp>
    <dsp:sp modelId="{D9C13835-DA75-4AB7-8F93-DC4D7636FB29}">
      <dsp:nvSpPr>
        <dsp:cNvPr id="0" name=""/>
        <dsp:cNvSpPr/>
      </dsp:nvSpPr>
      <dsp:spPr>
        <a:xfrm rot="2700000">
          <a:off x="651493" y="1482124"/>
          <a:ext cx="2868398" cy="2868398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shade val="63000"/>
                <a:tint val="82000"/>
              </a:schemeClr>
              <a:schemeClr val="accent2">
                <a:hueOff val="1907790"/>
                <a:satOff val="-43528"/>
                <a:lumOff val="16079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A8F9A9-F543-412D-A8BF-ADBE1C2DA9D7}">
      <dsp:nvSpPr>
        <dsp:cNvPr id="0" name=""/>
        <dsp:cNvSpPr/>
      </dsp:nvSpPr>
      <dsp:spPr>
        <a:xfrm>
          <a:off x="743500" y="1574526"/>
          <a:ext cx="2684384" cy="26840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收集</a:t>
          </a:r>
          <a:endParaRPr lang="en-US" altLang="zh-TW" sz="4900" kern="1200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訊息</a:t>
          </a:r>
          <a:endParaRPr lang="zh-TW" altLang="en-US" sz="4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27250" y="1958041"/>
        <a:ext cx="1916882" cy="1917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11CAB-0446-4324-9F03-30A34768DC18}">
      <dsp:nvSpPr>
        <dsp:cNvPr id="0" name=""/>
        <dsp:cNvSpPr/>
      </dsp:nvSpPr>
      <dsp:spPr>
        <a:xfrm>
          <a:off x="567062" y="0"/>
          <a:ext cx="6426714" cy="288032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37F7-D33A-4E89-A701-3D5EF3128988}">
      <dsp:nvSpPr>
        <dsp:cNvPr id="0" name=""/>
        <dsp:cNvSpPr/>
      </dsp:nvSpPr>
      <dsp:spPr>
        <a:xfrm>
          <a:off x="2653" y="864096"/>
          <a:ext cx="2409602" cy="1152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谷歌大神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895" y="920338"/>
        <a:ext cx="2297118" cy="1039644"/>
      </dsp:txXfrm>
    </dsp:sp>
    <dsp:sp modelId="{E94EB35B-984D-4882-8A15-6786BBA3F2CA}">
      <dsp:nvSpPr>
        <dsp:cNvPr id="0" name=""/>
        <dsp:cNvSpPr/>
      </dsp:nvSpPr>
      <dsp:spPr>
        <a:xfrm>
          <a:off x="2575618" y="864096"/>
          <a:ext cx="2409602" cy="1152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觀摩／模仿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31860" y="920338"/>
        <a:ext cx="2297118" cy="1039644"/>
      </dsp:txXfrm>
    </dsp:sp>
    <dsp:sp modelId="{81AB1709-0C82-4E95-8749-201EA73831D3}">
      <dsp:nvSpPr>
        <dsp:cNvPr id="0" name=""/>
        <dsp:cNvSpPr/>
      </dsp:nvSpPr>
      <dsp:spPr>
        <a:xfrm>
          <a:off x="5148584" y="864096"/>
          <a:ext cx="2409602" cy="1152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               是我的老師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04826" y="920338"/>
        <a:ext cx="2297118" cy="1039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76F0E-28E0-4BF4-A0F7-279D2C2144FB}">
      <dsp:nvSpPr>
        <dsp:cNvPr id="0" name=""/>
        <dsp:cNvSpPr/>
      </dsp:nvSpPr>
      <dsp:spPr>
        <a:xfrm>
          <a:off x="6067340" y="774446"/>
          <a:ext cx="2051488" cy="205186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8BF45C-9D0A-4553-9DC2-9DFEA8706002}">
      <dsp:nvSpPr>
        <dsp:cNvPr id="0" name=""/>
        <dsp:cNvSpPr/>
      </dsp:nvSpPr>
      <dsp:spPr>
        <a:xfrm>
          <a:off x="6135456" y="842853"/>
          <a:ext cx="1915256" cy="1915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解決</a:t>
          </a:r>
          <a:endParaRPr lang="en-US" altLang="zh-TW" sz="3500" b="1" kern="1200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sz="3500" b="1" kern="1200" dirty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09255" y="1116484"/>
        <a:ext cx="1367658" cy="1367791"/>
      </dsp:txXfrm>
    </dsp:sp>
    <dsp:sp modelId="{B42D2F79-E4D1-4C58-99FB-3AD3BAC25521}">
      <dsp:nvSpPr>
        <dsp:cNvPr id="0" name=""/>
        <dsp:cNvSpPr/>
      </dsp:nvSpPr>
      <dsp:spPr>
        <a:xfrm rot="2700000">
          <a:off x="3949539" y="776926"/>
          <a:ext cx="2046547" cy="2046547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63000"/>
                <a:tint val="82000"/>
              </a:schemeClr>
              <a:schemeClr val="accent2">
                <a:hueOff val="953895"/>
                <a:satOff val="-21764"/>
                <a:lumOff val="8039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03DC3E-190F-4959-BC59-349189E46C5B}">
      <dsp:nvSpPr>
        <dsp:cNvPr id="0" name=""/>
        <dsp:cNvSpPr/>
      </dsp:nvSpPr>
      <dsp:spPr>
        <a:xfrm>
          <a:off x="4015184" y="842853"/>
          <a:ext cx="1915256" cy="1915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發現</a:t>
          </a:r>
          <a:endParaRPr lang="en-US" altLang="zh-TW" sz="3500" kern="1200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endParaRPr lang="zh-TW" altLang="en-US" sz="3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288983" y="1116484"/>
        <a:ext cx="1367658" cy="1367791"/>
      </dsp:txXfrm>
    </dsp:sp>
    <dsp:sp modelId="{D9C13835-DA75-4AB7-8F93-DC4D7636FB29}">
      <dsp:nvSpPr>
        <dsp:cNvPr id="0" name=""/>
        <dsp:cNvSpPr/>
      </dsp:nvSpPr>
      <dsp:spPr>
        <a:xfrm rot="2700000">
          <a:off x="1829267" y="776926"/>
          <a:ext cx="2046547" cy="2046547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shade val="63000"/>
                <a:tint val="82000"/>
              </a:schemeClr>
              <a:schemeClr val="accent2">
                <a:hueOff val="1907790"/>
                <a:satOff val="-43528"/>
                <a:lumOff val="16079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A8F9A9-F543-412D-A8BF-ADBE1C2DA9D7}">
      <dsp:nvSpPr>
        <dsp:cNvPr id="0" name=""/>
        <dsp:cNvSpPr/>
      </dsp:nvSpPr>
      <dsp:spPr>
        <a:xfrm>
          <a:off x="1894912" y="842853"/>
          <a:ext cx="1915256" cy="1915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收集</a:t>
          </a:r>
          <a:endParaRPr lang="en-US" altLang="zh-TW" sz="3500" kern="1200" dirty="0" smtClean="0">
            <a:solidFill>
              <a:schemeClr val="accent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訊息</a:t>
          </a:r>
          <a:endParaRPr lang="zh-TW" altLang="en-US" sz="3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68711" y="1116484"/>
        <a:ext cx="1367658" cy="1367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109E4-8CA7-4632-87BC-F0240D33F68E}">
      <dsp:nvSpPr>
        <dsp:cNvPr id="0" name=""/>
        <dsp:cNvSpPr/>
      </dsp:nvSpPr>
      <dsp:spPr>
        <a:xfrm>
          <a:off x="469830" y="1512330"/>
          <a:ext cx="2380997" cy="78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專業力     教學力                 數位力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9830" y="1512330"/>
        <a:ext cx="2380997" cy="784647"/>
      </dsp:txXfrm>
    </dsp:sp>
    <dsp:sp modelId="{5121688D-2DAA-4FD4-A532-F25A69795E12}">
      <dsp:nvSpPr>
        <dsp:cNvPr id="0" name=""/>
        <dsp:cNvSpPr/>
      </dsp:nvSpPr>
      <dsp:spPr>
        <a:xfrm>
          <a:off x="375006" y="1113917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44F5A-7B5F-432F-AAB5-EC8DDB43C865}">
      <dsp:nvSpPr>
        <dsp:cNvPr id="0" name=""/>
        <dsp:cNvSpPr/>
      </dsp:nvSpPr>
      <dsp:spPr>
        <a:xfrm>
          <a:off x="507585" y="848761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92F6A-0CA3-4801-AFD5-88B372EF4C66}">
      <dsp:nvSpPr>
        <dsp:cNvPr id="0" name=""/>
        <dsp:cNvSpPr/>
      </dsp:nvSpPr>
      <dsp:spPr>
        <a:xfrm>
          <a:off x="799858" y="720079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C2422-8125-4A71-A57C-1A07843C565D}">
      <dsp:nvSpPr>
        <dsp:cNvPr id="0" name=""/>
        <dsp:cNvSpPr/>
      </dsp:nvSpPr>
      <dsp:spPr>
        <a:xfrm>
          <a:off x="1090929" y="610120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ECD96-6D16-4783-8135-2EED18127619}">
      <dsp:nvSpPr>
        <dsp:cNvPr id="0" name=""/>
        <dsp:cNvSpPr/>
      </dsp:nvSpPr>
      <dsp:spPr>
        <a:xfrm>
          <a:off x="1435633" y="504057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59F5-153F-425B-A259-C2F4B695CDB9}">
      <dsp:nvSpPr>
        <dsp:cNvPr id="0" name=""/>
        <dsp:cNvSpPr/>
      </dsp:nvSpPr>
      <dsp:spPr>
        <a:xfrm>
          <a:off x="1859883" y="689667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07009-72B5-4670-96CB-68495BB6CC0B}">
      <dsp:nvSpPr>
        <dsp:cNvPr id="0" name=""/>
        <dsp:cNvSpPr/>
      </dsp:nvSpPr>
      <dsp:spPr>
        <a:xfrm>
          <a:off x="2158418" y="782496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E16C-3E50-4ECD-B97B-CA28DE7AA64E}">
      <dsp:nvSpPr>
        <dsp:cNvPr id="0" name=""/>
        <dsp:cNvSpPr/>
      </dsp:nvSpPr>
      <dsp:spPr>
        <a:xfrm>
          <a:off x="2611650" y="864096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19E43-6874-443B-A4DB-F42BB23ACDCD}">
      <dsp:nvSpPr>
        <dsp:cNvPr id="0" name=""/>
        <dsp:cNvSpPr/>
      </dsp:nvSpPr>
      <dsp:spPr>
        <a:xfrm>
          <a:off x="2842709" y="1106504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F949A-F64F-4E79-BE80-716C6B85F5C1}">
      <dsp:nvSpPr>
        <dsp:cNvPr id="0" name=""/>
        <dsp:cNvSpPr/>
      </dsp:nvSpPr>
      <dsp:spPr>
        <a:xfrm>
          <a:off x="1375923" y="792088"/>
          <a:ext cx="487022" cy="487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A545-CD7F-45C0-A3CE-5862A2695055}">
      <dsp:nvSpPr>
        <dsp:cNvPr id="0" name=""/>
        <dsp:cNvSpPr/>
      </dsp:nvSpPr>
      <dsp:spPr>
        <a:xfrm>
          <a:off x="312229" y="2228975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40973-3572-4D95-8138-3FD22D9C5E7A}">
      <dsp:nvSpPr>
        <dsp:cNvPr id="0" name=""/>
        <dsp:cNvSpPr/>
      </dsp:nvSpPr>
      <dsp:spPr>
        <a:xfrm>
          <a:off x="471321" y="2467616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3A8F4-6D77-4D4F-A7BB-204240DF39CC}">
      <dsp:nvSpPr>
        <dsp:cNvPr id="0" name=""/>
        <dsp:cNvSpPr/>
      </dsp:nvSpPr>
      <dsp:spPr>
        <a:xfrm>
          <a:off x="869058" y="2679749"/>
          <a:ext cx="432908" cy="43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B2156-CE1E-4142-88E9-72E72914D210}">
      <dsp:nvSpPr>
        <dsp:cNvPr id="0" name=""/>
        <dsp:cNvSpPr/>
      </dsp:nvSpPr>
      <dsp:spPr>
        <a:xfrm>
          <a:off x="1425886" y="3024445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E91D-C6C0-49FF-96C6-D7342C83D59C}">
      <dsp:nvSpPr>
        <dsp:cNvPr id="0" name=""/>
        <dsp:cNvSpPr/>
      </dsp:nvSpPr>
      <dsp:spPr>
        <a:xfrm>
          <a:off x="1531947" y="2679741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7E270-7A6D-4F59-B9A1-9A6B08E52FBC}">
      <dsp:nvSpPr>
        <dsp:cNvPr id="0" name=""/>
        <dsp:cNvSpPr/>
      </dsp:nvSpPr>
      <dsp:spPr>
        <a:xfrm>
          <a:off x="1797106" y="3050960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5E75-E31A-44D6-9314-8A84E1DF59CE}">
      <dsp:nvSpPr>
        <dsp:cNvPr id="0" name=""/>
        <dsp:cNvSpPr/>
      </dsp:nvSpPr>
      <dsp:spPr>
        <a:xfrm>
          <a:off x="2035747" y="2626717"/>
          <a:ext cx="432908" cy="43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8B538-876C-41A2-B814-12E7CBFB3BB2}">
      <dsp:nvSpPr>
        <dsp:cNvPr id="0" name=""/>
        <dsp:cNvSpPr/>
      </dsp:nvSpPr>
      <dsp:spPr>
        <a:xfrm>
          <a:off x="2619089" y="2520647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D1F41-B662-4465-BC24-A7188CE2EF22}">
      <dsp:nvSpPr>
        <dsp:cNvPr id="0" name=""/>
        <dsp:cNvSpPr/>
      </dsp:nvSpPr>
      <dsp:spPr>
        <a:xfrm>
          <a:off x="3338042" y="1015653"/>
          <a:ext cx="874081" cy="16687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477C1-7228-454B-B451-BFA0DD704239}">
      <dsp:nvSpPr>
        <dsp:cNvPr id="0" name=""/>
        <dsp:cNvSpPr/>
      </dsp:nvSpPr>
      <dsp:spPr>
        <a:xfrm>
          <a:off x="3852290" y="1080525"/>
          <a:ext cx="2383858" cy="1668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學習力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52290" y="1080525"/>
        <a:ext cx="2383858" cy="1668701"/>
      </dsp:txXfrm>
    </dsp:sp>
    <dsp:sp modelId="{CB3B6235-1503-479D-A015-70AE8D1C63B1}">
      <dsp:nvSpPr>
        <dsp:cNvPr id="0" name=""/>
        <dsp:cNvSpPr/>
      </dsp:nvSpPr>
      <dsp:spPr>
        <a:xfrm>
          <a:off x="5891586" y="1015653"/>
          <a:ext cx="874081" cy="16687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22568-B333-4B07-816A-C7D109D52D5C}">
      <dsp:nvSpPr>
        <dsp:cNvPr id="0" name=""/>
        <dsp:cNvSpPr/>
      </dsp:nvSpPr>
      <dsp:spPr>
        <a:xfrm>
          <a:off x="6861022" y="877746"/>
          <a:ext cx="2026279" cy="2026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就業力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57764" y="1174488"/>
        <a:ext cx="1432795" cy="1432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1552-DACC-4F9F-8A1D-11028C4E2B66}">
      <dsp:nvSpPr>
        <dsp:cNvPr id="0" name=""/>
        <dsp:cNvSpPr/>
      </dsp:nvSpPr>
      <dsp:spPr>
        <a:xfrm>
          <a:off x="2848553" y="1767104"/>
          <a:ext cx="1431684" cy="1431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en-US" altLang="zh-TW" sz="23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支援   資源</a:t>
          </a:r>
          <a:endParaRPr lang="zh-TW" altLang="en-US" sz="2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18442" y="1836993"/>
        <a:ext cx="1291906" cy="1291906"/>
      </dsp:txXfrm>
    </dsp:sp>
    <dsp:sp modelId="{FA10A3AB-2FC5-45D1-B602-E52FF1D1A6F3}">
      <dsp:nvSpPr>
        <dsp:cNvPr id="0" name=""/>
        <dsp:cNvSpPr/>
      </dsp:nvSpPr>
      <dsp:spPr>
        <a:xfrm rot="16200000">
          <a:off x="3184598" y="1387307"/>
          <a:ext cx="759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594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755BB-3BA6-4CB7-9638-9D82E4C67AA4}">
      <dsp:nvSpPr>
        <dsp:cNvPr id="0" name=""/>
        <dsp:cNvSpPr/>
      </dsp:nvSpPr>
      <dsp:spPr>
        <a:xfrm>
          <a:off x="3084781" y="48281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社群</a:t>
          </a:r>
          <a:endParaRPr lang="zh-TW" sz="2400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31607" y="95107"/>
        <a:ext cx="865576" cy="865576"/>
      </dsp:txXfrm>
    </dsp:sp>
    <dsp:sp modelId="{0F2FA4F5-C7DF-4289-AE8E-B535E4DCFBA8}">
      <dsp:nvSpPr>
        <dsp:cNvPr id="0" name=""/>
        <dsp:cNvSpPr/>
      </dsp:nvSpPr>
      <dsp:spPr>
        <a:xfrm rot="19285714">
          <a:off x="4233768" y="1779276"/>
          <a:ext cx="426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004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8DE5B-02A0-452D-945D-18158916D62C}">
      <dsp:nvSpPr>
        <dsp:cNvPr id="0" name=""/>
        <dsp:cNvSpPr/>
      </dsp:nvSpPr>
      <dsp:spPr>
        <a:xfrm>
          <a:off x="4613302" y="784377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 精進   研習</a:t>
          </a:r>
          <a:endParaRPr lang="zh-TW" altLang="en-US" sz="2400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60128" y="831203"/>
        <a:ext cx="865576" cy="865576"/>
      </dsp:txXfrm>
    </dsp:sp>
    <dsp:sp modelId="{AD7E94CB-0700-4B4B-A643-96FC2E9B17B5}">
      <dsp:nvSpPr>
        <dsp:cNvPr id="0" name=""/>
        <dsp:cNvSpPr/>
      </dsp:nvSpPr>
      <dsp:spPr>
        <a:xfrm rot="771429">
          <a:off x="4271101" y="2727425"/>
          <a:ext cx="728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851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39880-F66B-420E-B570-23911C3B2CC8}">
      <dsp:nvSpPr>
        <dsp:cNvPr id="0" name=""/>
        <dsp:cNvSpPr/>
      </dsp:nvSpPr>
      <dsp:spPr>
        <a:xfrm>
          <a:off x="4990815" y="2438372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證照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輔導班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37641" y="2485198"/>
        <a:ext cx="865576" cy="865576"/>
      </dsp:txXfrm>
    </dsp:sp>
    <dsp:sp modelId="{4E6FD2BC-603A-4137-8855-D0D5F225CCD9}">
      <dsp:nvSpPr>
        <dsp:cNvPr id="0" name=""/>
        <dsp:cNvSpPr/>
      </dsp:nvSpPr>
      <dsp:spPr>
        <a:xfrm rot="3857143">
          <a:off x="3731312" y="3481781"/>
          <a:ext cx="6281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8194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48A4E-B5FA-46D0-BF66-FCFAFB71F3A4}">
      <dsp:nvSpPr>
        <dsp:cNvPr id="0" name=""/>
        <dsp:cNvSpPr/>
      </dsp:nvSpPr>
      <dsp:spPr>
        <a:xfrm>
          <a:off x="3933046" y="3764773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海外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79872" y="3811599"/>
        <a:ext cx="865576" cy="865576"/>
      </dsp:txXfrm>
    </dsp:sp>
    <dsp:sp modelId="{8C060AEA-F8C4-49BF-BC03-DE37C0850521}">
      <dsp:nvSpPr>
        <dsp:cNvPr id="0" name=""/>
        <dsp:cNvSpPr/>
      </dsp:nvSpPr>
      <dsp:spPr>
        <a:xfrm rot="6942857">
          <a:off x="2769285" y="3481781"/>
          <a:ext cx="6281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8194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AEB3B-62B8-406C-94FE-B5F0F786F2C6}">
      <dsp:nvSpPr>
        <dsp:cNvPr id="0" name=""/>
        <dsp:cNvSpPr/>
      </dsp:nvSpPr>
      <dsp:spPr>
        <a:xfrm>
          <a:off x="2236516" y="3764773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業師</a:t>
          </a:r>
          <a:endParaRPr lang="zh-TW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83342" y="3811599"/>
        <a:ext cx="865576" cy="865576"/>
      </dsp:txXfrm>
    </dsp:sp>
    <dsp:sp modelId="{A20ABF77-6F8C-4CD5-B607-48B7C54ED1CE}">
      <dsp:nvSpPr>
        <dsp:cNvPr id="0" name=""/>
        <dsp:cNvSpPr/>
      </dsp:nvSpPr>
      <dsp:spPr>
        <a:xfrm rot="10028571">
          <a:off x="2128839" y="2727425"/>
          <a:ext cx="728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851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1AF71-CFB5-4E3E-8E39-E1C38D73E12F}">
      <dsp:nvSpPr>
        <dsp:cNvPr id="0" name=""/>
        <dsp:cNvSpPr/>
      </dsp:nvSpPr>
      <dsp:spPr>
        <a:xfrm>
          <a:off x="1178747" y="2438372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服務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4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25573" y="2485198"/>
        <a:ext cx="865576" cy="865576"/>
      </dsp:txXfrm>
    </dsp:sp>
    <dsp:sp modelId="{371AA40B-F25C-4D5A-9A4C-68E7D2B13F25}">
      <dsp:nvSpPr>
        <dsp:cNvPr id="0" name=""/>
        <dsp:cNvSpPr/>
      </dsp:nvSpPr>
      <dsp:spPr>
        <a:xfrm rot="13114286">
          <a:off x="2469019" y="1779276"/>
          <a:ext cx="426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004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0EB87-005C-45F3-BB3C-713A3BC45680}">
      <dsp:nvSpPr>
        <dsp:cNvPr id="0" name=""/>
        <dsp:cNvSpPr/>
      </dsp:nvSpPr>
      <dsp:spPr>
        <a:xfrm>
          <a:off x="1556260" y="784377"/>
          <a:ext cx="959228" cy="95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r>
            <a:rPr lang="zh-TW" altLang="en-US" sz="24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4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助理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03086" y="831203"/>
        <a:ext cx="865576" cy="865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109E4-8CA7-4632-87BC-F0240D33F68E}">
      <dsp:nvSpPr>
        <dsp:cNvPr id="0" name=""/>
        <dsp:cNvSpPr/>
      </dsp:nvSpPr>
      <dsp:spPr>
        <a:xfrm>
          <a:off x="469830" y="1512330"/>
          <a:ext cx="2380997" cy="78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專業力     教學力                 數位力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9830" y="1512330"/>
        <a:ext cx="2380997" cy="784647"/>
      </dsp:txXfrm>
    </dsp:sp>
    <dsp:sp modelId="{5121688D-2DAA-4FD4-A532-F25A69795E12}">
      <dsp:nvSpPr>
        <dsp:cNvPr id="0" name=""/>
        <dsp:cNvSpPr/>
      </dsp:nvSpPr>
      <dsp:spPr>
        <a:xfrm>
          <a:off x="375006" y="1113917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44F5A-7B5F-432F-AAB5-EC8DDB43C865}">
      <dsp:nvSpPr>
        <dsp:cNvPr id="0" name=""/>
        <dsp:cNvSpPr/>
      </dsp:nvSpPr>
      <dsp:spPr>
        <a:xfrm>
          <a:off x="507585" y="848761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92F6A-0CA3-4801-AFD5-88B372EF4C66}">
      <dsp:nvSpPr>
        <dsp:cNvPr id="0" name=""/>
        <dsp:cNvSpPr/>
      </dsp:nvSpPr>
      <dsp:spPr>
        <a:xfrm>
          <a:off x="799858" y="720079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C2422-8125-4A71-A57C-1A07843C565D}">
      <dsp:nvSpPr>
        <dsp:cNvPr id="0" name=""/>
        <dsp:cNvSpPr/>
      </dsp:nvSpPr>
      <dsp:spPr>
        <a:xfrm>
          <a:off x="1090929" y="610120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ECD96-6D16-4783-8135-2EED18127619}">
      <dsp:nvSpPr>
        <dsp:cNvPr id="0" name=""/>
        <dsp:cNvSpPr/>
      </dsp:nvSpPr>
      <dsp:spPr>
        <a:xfrm>
          <a:off x="1435633" y="504057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59F5-153F-425B-A259-C2F4B695CDB9}">
      <dsp:nvSpPr>
        <dsp:cNvPr id="0" name=""/>
        <dsp:cNvSpPr/>
      </dsp:nvSpPr>
      <dsp:spPr>
        <a:xfrm>
          <a:off x="1859883" y="689667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07009-72B5-4670-96CB-68495BB6CC0B}">
      <dsp:nvSpPr>
        <dsp:cNvPr id="0" name=""/>
        <dsp:cNvSpPr/>
      </dsp:nvSpPr>
      <dsp:spPr>
        <a:xfrm>
          <a:off x="2158418" y="782496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E16C-3E50-4ECD-B97B-CA28DE7AA64E}">
      <dsp:nvSpPr>
        <dsp:cNvPr id="0" name=""/>
        <dsp:cNvSpPr/>
      </dsp:nvSpPr>
      <dsp:spPr>
        <a:xfrm>
          <a:off x="2611650" y="864096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19E43-6874-443B-A4DB-F42BB23ACDCD}">
      <dsp:nvSpPr>
        <dsp:cNvPr id="0" name=""/>
        <dsp:cNvSpPr/>
      </dsp:nvSpPr>
      <dsp:spPr>
        <a:xfrm>
          <a:off x="2842709" y="1106504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F949A-F64F-4E79-BE80-716C6B85F5C1}">
      <dsp:nvSpPr>
        <dsp:cNvPr id="0" name=""/>
        <dsp:cNvSpPr/>
      </dsp:nvSpPr>
      <dsp:spPr>
        <a:xfrm>
          <a:off x="1375923" y="792088"/>
          <a:ext cx="487022" cy="487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A545-CD7F-45C0-A3CE-5862A2695055}">
      <dsp:nvSpPr>
        <dsp:cNvPr id="0" name=""/>
        <dsp:cNvSpPr/>
      </dsp:nvSpPr>
      <dsp:spPr>
        <a:xfrm>
          <a:off x="312229" y="2228975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40973-3572-4D95-8138-3FD22D9C5E7A}">
      <dsp:nvSpPr>
        <dsp:cNvPr id="0" name=""/>
        <dsp:cNvSpPr/>
      </dsp:nvSpPr>
      <dsp:spPr>
        <a:xfrm>
          <a:off x="471321" y="2467616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3A8F4-6D77-4D4F-A7BB-204240DF39CC}">
      <dsp:nvSpPr>
        <dsp:cNvPr id="0" name=""/>
        <dsp:cNvSpPr/>
      </dsp:nvSpPr>
      <dsp:spPr>
        <a:xfrm>
          <a:off x="869058" y="2679749"/>
          <a:ext cx="432908" cy="43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B2156-CE1E-4142-88E9-72E72914D210}">
      <dsp:nvSpPr>
        <dsp:cNvPr id="0" name=""/>
        <dsp:cNvSpPr/>
      </dsp:nvSpPr>
      <dsp:spPr>
        <a:xfrm>
          <a:off x="1425886" y="3024445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E91D-C6C0-49FF-96C6-D7342C83D59C}">
      <dsp:nvSpPr>
        <dsp:cNvPr id="0" name=""/>
        <dsp:cNvSpPr/>
      </dsp:nvSpPr>
      <dsp:spPr>
        <a:xfrm>
          <a:off x="1531947" y="2679741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7E270-7A6D-4F59-B9A1-9A6B08E52FBC}">
      <dsp:nvSpPr>
        <dsp:cNvPr id="0" name=""/>
        <dsp:cNvSpPr/>
      </dsp:nvSpPr>
      <dsp:spPr>
        <a:xfrm>
          <a:off x="1797106" y="3050960"/>
          <a:ext cx="189397" cy="18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5E75-E31A-44D6-9314-8A84E1DF59CE}">
      <dsp:nvSpPr>
        <dsp:cNvPr id="0" name=""/>
        <dsp:cNvSpPr/>
      </dsp:nvSpPr>
      <dsp:spPr>
        <a:xfrm>
          <a:off x="2035747" y="2626717"/>
          <a:ext cx="432908" cy="43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8B538-876C-41A2-B814-12E7CBFB3BB2}">
      <dsp:nvSpPr>
        <dsp:cNvPr id="0" name=""/>
        <dsp:cNvSpPr/>
      </dsp:nvSpPr>
      <dsp:spPr>
        <a:xfrm>
          <a:off x="2619089" y="2520647"/>
          <a:ext cx="297624" cy="29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D1F41-B662-4465-BC24-A7188CE2EF22}">
      <dsp:nvSpPr>
        <dsp:cNvPr id="0" name=""/>
        <dsp:cNvSpPr/>
      </dsp:nvSpPr>
      <dsp:spPr>
        <a:xfrm>
          <a:off x="3338042" y="1015653"/>
          <a:ext cx="874081" cy="16687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477C1-7228-454B-B451-BFA0DD704239}">
      <dsp:nvSpPr>
        <dsp:cNvPr id="0" name=""/>
        <dsp:cNvSpPr/>
      </dsp:nvSpPr>
      <dsp:spPr>
        <a:xfrm>
          <a:off x="3852290" y="1080525"/>
          <a:ext cx="2383858" cy="1668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學習力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52290" y="1080525"/>
        <a:ext cx="2383858" cy="1668701"/>
      </dsp:txXfrm>
    </dsp:sp>
    <dsp:sp modelId="{CB3B6235-1503-479D-A015-70AE8D1C63B1}">
      <dsp:nvSpPr>
        <dsp:cNvPr id="0" name=""/>
        <dsp:cNvSpPr/>
      </dsp:nvSpPr>
      <dsp:spPr>
        <a:xfrm>
          <a:off x="5891586" y="1015653"/>
          <a:ext cx="874081" cy="16687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22568-B333-4B07-816A-C7D109D52D5C}">
      <dsp:nvSpPr>
        <dsp:cNvPr id="0" name=""/>
        <dsp:cNvSpPr/>
      </dsp:nvSpPr>
      <dsp:spPr>
        <a:xfrm>
          <a:off x="6861022" y="877746"/>
          <a:ext cx="2026279" cy="2026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就業力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57764" y="1174488"/>
        <a:ext cx="1432795" cy="1432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9718C-D92B-4AB6-ABE5-A6F4F7729DF9}">
      <dsp:nvSpPr>
        <dsp:cNvPr id="0" name=""/>
        <dsp:cNvSpPr/>
      </dsp:nvSpPr>
      <dsp:spPr>
        <a:xfrm>
          <a:off x="1489" y="489422"/>
          <a:ext cx="1974153" cy="197415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深耕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0597" y="778530"/>
        <a:ext cx="1395937" cy="1395937"/>
      </dsp:txXfrm>
    </dsp:sp>
    <dsp:sp modelId="{C094413F-7260-4881-A251-0D961AD26AAD}">
      <dsp:nvSpPr>
        <dsp:cNvPr id="0" name=""/>
        <dsp:cNvSpPr/>
      </dsp:nvSpPr>
      <dsp:spPr>
        <a:xfrm>
          <a:off x="2135944" y="903994"/>
          <a:ext cx="1145009" cy="1145009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87715" y="1341845"/>
        <a:ext cx="841467" cy="269307"/>
      </dsp:txXfrm>
    </dsp:sp>
    <dsp:sp modelId="{21302C1E-8782-42BE-B437-78E040C17902}">
      <dsp:nvSpPr>
        <dsp:cNvPr id="0" name=""/>
        <dsp:cNvSpPr/>
      </dsp:nvSpPr>
      <dsp:spPr>
        <a:xfrm>
          <a:off x="3441254" y="489422"/>
          <a:ext cx="1974153" cy="197415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生根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30362" y="778530"/>
        <a:ext cx="1395937" cy="1395937"/>
      </dsp:txXfrm>
    </dsp:sp>
    <dsp:sp modelId="{5F071123-B505-4612-96EB-BB7320D0CD29}">
      <dsp:nvSpPr>
        <dsp:cNvPr id="0" name=""/>
        <dsp:cNvSpPr/>
      </dsp:nvSpPr>
      <dsp:spPr>
        <a:xfrm>
          <a:off x="5575709" y="903994"/>
          <a:ext cx="1145009" cy="1145009"/>
        </a:xfrm>
        <a:prstGeom prst="mathEqual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27480" y="1139866"/>
        <a:ext cx="841467" cy="673265"/>
      </dsp:txXfrm>
    </dsp:sp>
    <dsp:sp modelId="{728E0A07-8B4E-4C32-9A38-30E7BC23979A}">
      <dsp:nvSpPr>
        <dsp:cNvPr id="0" name=""/>
        <dsp:cNvSpPr/>
      </dsp:nvSpPr>
      <dsp:spPr>
        <a:xfrm>
          <a:off x="6881019" y="489422"/>
          <a:ext cx="1974153" cy="197415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卓越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70127" y="778530"/>
        <a:ext cx="1395937" cy="139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352928" cy="475252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8001-F64B-474D-A44A-73D9C615C5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100000">
              <a:srgbClr val="00206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787" y="-40363"/>
            <a:ext cx="9144000" cy="13091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806685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DEE47A9-6318-4833-AD40-479E5671A75F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9" name="Picture 17" descr="00010_Banner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7"/>
          <a:stretch>
            <a:fillRect/>
          </a:stretch>
        </p:blipFill>
        <p:spPr bwMode="auto">
          <a:xfrm>
            <a:off x="-2178" y="6125352"/>
            <a:ext cx="9144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2764" y="649127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fld id="{9F5B8001-F64B-474D-A44A-73D9C615C5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5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mmBY0eSTfW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6939;&#21205;&#27835;&#30274;&#20998;&#32068;&#35342;&#35542;.mp4" TargetMode="External"/><Relationship Id="rId2" Type="http://schemas.openxmlformats.org/officeDocument/2006/relationships/hyperlink" Target="&#35413;&#20272;&#23416;&#36628;&#21161;&#25945;&#20855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26691;&#31481;&#33495;&#21312;&#22495;&#25945;&#23416;&#21331;&#36234;&#35336;&#30059;\TA-&#38918;&#32780;.mp4" TargetMode="External"/><Relationship Id="rId2" Type="http://schemas.openxmlformats.org/officeDocument/2006/relationships/hyperlink" Target="file:///D:\&#26691;&#31481;&#33495;&#21312;&#22495;&#25945;&#23416;&#21331;&#36234;&#35336;&#30059;\&#23416;&#32722;&#26377;&#30059;&#38754;&#30340;&#22238;&#39243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file:///D:\&#26691;&#31481;&#33495;&#21312;&#22495;&#25945;&#23416;&#21331;&#36234;&#35336;&#30059;\TA-&#35486;&#26216;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35413;&#20272;&#23416;&#25945;&#23416;&#24433;&#29255;.mp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9361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en-US" sz="3600" dirty="0" smtClean="0"/>
              <a:t>運動保健學系 講師</a:t>
            </a:r>
            <a:endParaRPr lang="en-US" altLang="zh-TW" sz="3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en-US" sz="3600" dirty="0" smtClean="0"/>
              <a:t>陳雅琳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64896" cy="1470025"/>
          </a:xfrm>
        </p:spPr>
        <p:txBody>
          <a:bodyPr/>
          <a:lstStyle/>
          <a:p>
            <a:r>
              <a:rPr lang="en-US" altLang="zh-TW" sz="4400" b="0" dirty="0" smtClean="0">
                <a:solidFill>
                  <a:srgbClr val="FFCC99"/>
                </a:solidFill>
              </a:rPr>
              <a:t/>
            </a:r>
            <a:br>
              <a:rPr lang="en-US" altLang="zh-TW" sz="4400" b="0" dirty="0" smtClean="0">
                <a:solidFill>
                  <a:srgbClr val="FFCC99"/>
                </a:solidFill>
              </a:rPr>
            </a:br>
            <a:r>
              <a:rPr lang="zh-TW" altLang="en-US" sz="4400" b="0" dirty="0" smtClean="0">
                <a:solidFill>
                  <a:srgbClr val="FFCC99"/>
                </a:solidFill>
              </a:rPr>
              <a:t>奧林匹克追求卓越精神</a:t>
            </a:r>
            <a:r>
              <a:rPr lang="en-US" altLang="zh-TW" sz="4400" b="0" dirty="0" smtClean="0">
                <a:solidFill>
                  <a:srgbClr val="FFCC99"/>
                </a:solidFill>
              </a:rPr>
              <a:t/>
            </a:r>
            <a:br>
              <a:rPr lang="en-US" altLang="zh-TW" sz="4400" b="0" dirty="0" smtClean="0">
                <a:solidFill>
                  <a:srgbClr val="FFCC99"/>
                </a:solidFill>
              </a:rPr>
            </a:br>
            <a:r>
              <a:rPr lang="zh-TW" altLang="en-US" b="0" dirty="0">
                <a:solidFill>
                  <a:srgbClr val="FFCC99"/>
                </a:solidFill>
              </a:rPr>
              <a:t> </a:t>
            </a:r>
            <a:r>
              <a:rPr lang="zh-TW" altLang="en-US" b="0" dirty="0" smtClean="0">
                <a:solidFill>
                  <a:srgbClr val="FFCC99"/>
                </a:solidFill>
              </a:rPr>
              <a:t> </a:t>
            </a:r>
            <a:r>
              <a:rPr lang="en-US" altLang="zh-TW" sz="4400" b="0" dirty="0" smtClean="0">
                <a:solidFill>
                  <a:srgbClr val="FFCC99"/>
                </a:solidFill>
              </a:rPr>
              <a:t/>
            </a:r>
            <a:br>
              <a:rPr lang="en-US" altLang="zh-TW" sz="4400" b="0" dirty="0" smtClean="0">
                <a:solidFill>
                  <a:srgbClr val="FFCC99"/>
                </a:solidFill>
              </a:rPr>
            </a:br>
            <a:r>
              <a:rPr lang="zh-TW" altLang="en-US" sz="4400" b="0" dirty="0" smtClean="0">
                <a:solidFill>
                  <a:srgbClr val="FFCC99"/>
                </a:solidFill>
              </a:rPr>
              <a:t>運動防護的教與學</a:t>
            </a:r>
            <a:endParaRPr lang="zh-TW" altLang="en-US" sz="4400" b="0" dirty="0">
              <a:solidFill>
                <a:srgbClr val="FFCC99"/>
              </a:solidFill>
            </a:endParaRPr>
          </a:p>
        </p:txBody>
      </p:sp>
      <p:pic>
        <p:nvPicPr>
          <p:cNvPr id="12290" name="Picture 2" descr="國立體育大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79" y="116632"/>
            <a:ext cx="4741508" cy="10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30622"/>
            <a:ext cx="8712968" cy="634082"/>
          </a:xfrm>
        </p:spPr>
        <p:txBody>
          <a:bodyPr/>
          <a:lstStyle/>
          <a:p>
            <a:r>
              <a:rPr lang="zh-TW" altLang="en-US" sz="2400" dirty="0" smtClean="0"/>
              <a:t>設定學習目標   課堂講解</a:t>
            </a:r>
            <a:r>
              <a:rPr lang="zh-TW" altLang="en-US" sz="2400" dirty="0"/>
              <a:t>→操作→協助</a:t>
            </a:r>
            <a:r>
              <a:rPr lang="zh-TW" altLang="en-US" sz="2400" dirty="0" smtClean="0"/>
              <a:t>修正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課外</a:t>
            </a:r>
            <a:r>
              <a:rPr lang="zh-TW" altLang="en-US" sz="2400" dirty="0"/>
              <a:t>練習→影片輔助→練習成果上傳→修正→學習</a:t>
            </a:r>
            <a:r>
              <a:rPr lang="zh-TW" altLang="en-US" sz="2400" dirty="0" smtClean="0"/>
              <a:t>成果</a:t>
            </a:r>
            <a:endParaRPr lang="zh-TW" altLang="en-US" sz="2400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18374" r="50000" b="7005"/>
          <a:stretch/>
        </p:blipFill>
        <p:spPr bwMode="auto">
          <a:xfrm>
            <a:off x="107504" y="791703"/>
            <a:ext cx="3884875" cy="66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t="14352" r="34993"/>
          <a:stretch/>
        </p:blipFill>
        <p:spPr bwMode="auto">
          <a:xfrm>
            <a:off x="4253183" y="791703"/>
            <a:ext cx="4860032" cy="64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04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3356992"/>
            <a:ext cx="4536504" cy="274897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學習方式翻轉</a:t>
            </a:r>
            <a:endParaRPr lang="en-US" altLang="zh-TW" dirty="0" smtClean="0"/>
          </a:p>
          <a:p>
            <a:r>
              <a:rPr lang="zh-TW" altLang="en-US" dirty="0" smtClean="0">
                <a:hlinkClick r:id="rId2" action="ppaction://hlinkfile"/>
              </a:rPr>
              <a:t>輔助教材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file"/>
              </a:rPr>
              <a:t>分組討論 </a:t>
            </a:r>
            <a:r>
              <a:rPr lang="en-US" altLang="zh-TW" dirty="0" smtClean="0"/>
              <a:t>(</a:t>
            </a:r>
            <a:r>
              <a:rPr lang="zh-TW" altLang="en-US" dirty="0" smtClean="0"/>
              <a:t>個案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情境</a:t>
            </a:r>
            <a:r>
              <a:rPr lang="en-US" altLang="zh-TW" dirty="0" smtClean="0"/>
              <a:t>)</a:t>
            </a:r>
          </a:p>
        </p:txBody>
      </p:sp>
      <p:pic>
        <p:nvPicPr>
          <p:cNvPr id="7" name="Picture 2" descr="C:\Users\eileen\Desktop\運動傷害評估與傷害復健整合課程\運動傷害評估學\1051111\DSC06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45" y="3645024"/>
            <a:ext cx="4172208" cy="23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ileen\Desktop\運動傷害評估與傷害復健整合課程\運動治療學\1051110 Knee MCL\DSC06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501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ileen\Desktop\運動傷害評估與傷害復健整合課程\運動治療學\1051110 Knee MCL\DSC065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5"/>
          <a:stretch/>
        </p:blipFill>
        <p:spPr bwMode="auto">
          <a:xfrm>
            <a:off x="3112593" y="-387424"/>
            <a:ext cx="613992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「教」與「學」的成果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學習有畫面、思考過後才是自己的學習</a:t>
            </a:r>
            <a:endParaRPr lang="en-US" altLang="zh-TW" dirty="0" smtClean="0"/>
          </a:p>
          <a:p>
            <a:r>
              <a:rPr lang="zh-TW" altLang="en-US" dirty="0">
                <a:hlinkClick r:id="rId3" action="ppaction://hlinkfile"/>
              </a:rPr>
              <a:t>教學相長</a:t>
            </a:r>
            <a:endParaRPr lang="en-US" altLang="zh-TW" dirty="0"/>
          </a:p>
          <a:p>
            <a:r>
              <a:rPr lang="zh-TW" altLang="en-US" dirty="0" smtClean="0">
                <a:hlinkClick r:id="rId4" action="ppaction://hlinkfile"/>
              </a:rPr>
              <a:t>溫故知新</a:t>
            </a:r>
            <a:r>
              <a:rPr lang="zh-TW" altLang="en-US" dirty="0" smtClean="0"/>
              <a:t>、口語訓練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6" t="50565" r="31715" b="9602"/>
          <a:stretch/>
        </p:blipFill>
        <p:spPr bwMode="auto">
          <a:xfrm>
            <a:off x="4425424" y="2580611"/>
            <a:ext cx="4698329" cy="35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academic.ntsu.edu.tw/ezfiles/4/1004/img/1046/75884856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3"/>
          <a:stretch/>
        </p:blipFill>
        <p:spPr bwMode="auto">
          <a:xfrm>
            <a:off x="-7852" y="3659552"/>
            <a:ext cx="4464496" cy="24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138864" cy="634082"/>
          </a:xfrm>
        </p:spPr>
        <p:txBody>
          <a:bodyPr/>
          <a:lstStyle/>
          <a:p>
            <a:r>
              <a:rPr lang="zh-TW" altLang="en-US" b="0" dirty="0"/>
              <a:t>區域教學資源整合分享</a:t>
            </a:r>
            <a:r>
              <a:rPr lang="zh-TW" altLang="en-US" b="0" dirty="0" smtClean="0"/>
              <a:t>計畫之教學</a:t>
            </a:r>
            <a:r>
              <a:rPr lang="zh-TW" altLang="en-US" b="0" dirty="0"/>
              <a:t>增能計畫</a:t>
            </a:r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408849651"/>
              </p:ext>
            </p:extLst>
          </p:nvPr>
        </p:nvGraphicFramePr>
        <p:xfrm>
          <a:off x="27725" y="404664"/>
          <a:ext cx="90118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內容版面配置區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9775618"/>
              </p:ext>
            </p:extLst>
          </p:nvPr>
        </p:nvGraphicFramePr>
        <p:xfrm>
          <a:off x="107504" y="3501008"/>
          <a:ext cx="8856663" cy="295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8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54799" y="-27384"/>
            <a:ext cx="9524242" cy="6885384"/>
            <a:chOff x="-154799" y="-27384"/>
            <a:chExt cx="9524242" cy="68853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2" t="16389" r="15002" b="18468"/>
            <a:stretch/>
          </p:blipFill>
          <p:spPr bwMode="auto">
            <a:xfrm>
              <a:off x="-154799" y="-27384"/>
              <a:ext cx="9524242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標題 3"/>
            <p:cNvSpPr txBox="1">
              <a:spLocks/>
            </p:cNvSpPr>
            <p:nvPr/>
          </p:nvSpPr>
          <p:spPr>
            <a:xfrm>
              <a:off x="4391472" y="0"/>
              <a:ext cx="4752528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fontAlgn="auto">
                <a:spcAft>
                  <a:spcPts val="0"/>
                </a:spcAft>
                <a:buClrTx/>
                <a:buSzTx/>
                <a:buFontTx/>
              </a:pPr>
              <a:r>
                <a:rPr kumimoji="0" lang="zh-TW" altLang="en-US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運動防護與管理</a:t>
              </a:r>
              <a:endParaRPr kumimoji="0"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6717616"/>
              </p:ext>
            </p:extLst>
          </p:nvPr>
        </p:nvGraphicFramePr>
        <p:xfrm>
          <a:off x="-370649" y="692696"/>
          <a:ext cx="952424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86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795" y="1052736"/>
            <a:ext cx="7772400" cy="3600400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從當老師之後</a:t>
            </a:r>
            <a: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zh-TW" alt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才開始學習當老師</a:t>
            </a:r>
            <a: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altLang="zh-TW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zh-TW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zh-TW" altLang="en-US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44223205"/>
              </p:ext>
            </p:extLst>
          </p:nvPr>
        </p:nvGraphicFramePr>
        <p:xfrm>
          <a:off x="827584" y="3717032"/>
          <a:ext cx="75608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70927" y="2780928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以學生學習為核心的教學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0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24508" y="3645024"/>
            <a:ext cx="8647384" cy="2009709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FFFF00"/>
                </a:solidFill>
              </a:rPr>
              <a:t>「認識」「了解」「</a:t>
            </a:r>
            <a:r>
              <a:rPr lang="zh-TW" altLang="en-US" sz="4400" dirty="0">
                <a:solidFill>
                  <a:srgbClr val="FFFF00"/>
                </a:solidFill>
              </a:rPr>
              <a:t>知道</a:t>
            </a:r>
            <a:r>
              <a:rPr lang="zh-TW" altLang="en-US" sz="4400" dirty="0" smtClean="0">
                <a:solidFill>
                  <a:srgbClr val="FFFF00"/>
                </a:solidFill>
              </a:rPr>
              <a:t>」</a:t>
            </a:r>
            <a:r>
              <a:rPr lang="en-US" altLang="zh-TW" sz="4400" dirty="0" smtClean="0">
                <a:solidFill>
                  <a:srgbClr val="FFFF00"/>
                </a:solidFill>
              </a:rPr>
              <a:t/>
            </a:r>
            <a:br>
              <a:rPr lang="en-US" altLang="zh-TW" sz="4400" dirty="0" smtClean="0">
                <a:solidFill>
                  <a:srgbClr val="FFFF00"/>
                </a:solidFill>
              </a:rPr>
            </a:br>
            <a:r>
              <a:rPr lang="zh-TW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zh-TW" sz="4400" dirty="0" smtClean="0">
                <a:solidFill>
                  <a:srgbClr val="FFFF00"/>
                </a:solidFill>
              </a:rPr>
              <a:t/>
            </a:r>
            <a:br>
              <a:rPr lang="en-US" altLang="zh-TW" sz="4400" dirty="0" smtClean="0">
                <a:solidFill>
                  <a:srgbClr val="FFFF00"/>
                </a:solidFill>
              </a:rPr>
            </a:br>
            <a:r>
              <a:rPr lang="zh-TW" altLang="en-US" sz="4400" dirty="0" smtClean="0">
                <a:solidFill>
                  <a:srgbClr val="FFFF00"/>
                </a:solidFill>
              </a:rPr>
              <a:t>＝「會思考」？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pic>
        <p:nvPicPr>
          <p:cNvPr id="13319" name="Picture 7" descr="「懊惱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481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3"/>
          <p:cNvSpPr txBox="1">
            <a:spLocks/>
          </p:cNvSpPr>
          <p:nvPr/>
        </p:nvSpPr>
        <p:spPr>
          <a:xfrm>
            <a:off x="395536" y="1715740"/>
            <a:ext cx="8424936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spc="5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 smtClean="0"/>
              <a:t>老師，為什麼不教我一套公式？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我把他背下來，直接套用，就好了</a:t>
            </a:r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05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3"/>
          <p:cNvSpPr txBox="1">
            <a:spLocks/>
          </p:cNvSpPr>
          <p:nvPr/>
        </p:nvSpPr>
        <p:spPr>
          <a:xfrm>
            <a:off x="685800" y="2007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spc="5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沒有資訊的收集，</a:t>
            </a:r>
            <a:r>
              <a:rPr lang="en-US" altLang="zh-TW" sz="44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altLang="zh-TW" sz="44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zh-TW" altLang="en-US" sz="44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答案如何得以浮現！！</a:t>
            </a:r>
            <a:endParaRPr lang="zh-TW" altLang="en-US" sz="4400" b="0" dirty="0"/>
          </a:p>
        </p:txBody>
      </p:sp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http://blog.roodo.com/helenna/a1d06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0167"/>
            <a:ext cx="9337550" cy="73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flickr.com/143/326052425_20ef760c44_o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/>
          <a:stretch/>
        </p:blipFill>
        <p:spPr bwMode="auto">
          <a:xfrm>
            <a:off x="0" y="-1142"/>
            <a:ext cx="4860031" cy="67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71908"/>
              </p:ext>
            </p:extLst>
          </p:nvPr>
        </p:nvGraphicFramePr>
        <p:xfrm>
          <a:off x="-397529" y="-459432"/>
          <a:ext cx="952424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40163136"/>
              </p:ext>
            </p:extLst>
          </p:nvPr>
        </p:nvGraphicFramePr>
        <p:xfrm>
          <a:off x="0" y="2276872"/>
          <a:ext cx="90118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流程圖: 替代處理程序 7"/>
          <p:cNvSpPr/>
          <p:nvPr/>
        </p:nvSpPr>
        <p:spPr>
          <a:xfrm>
            <a:off x="5148064" y="4653136"/>
            <a:ext cx="2952328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專業知識與技術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學習意願與可塑性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表達與溝通能力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發掘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及解決問題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AutoShape 2" descr="「靠山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C:\Users\eileen\AppData\Local\Microsoft\Windows\INetCache\IE\E9AMJY34\flowchart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3147203"/>
            <a:ext cx="3807296" cy="30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cademic.ntsu.edu.tw/ezfiles/4/1004/img/696/1886138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 bwMode="auto">
          <a:xfrm>
            <a:off x="3779912" y="260647"/>
            <a:ext cx="5851563" cy="24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cademic.ntsu.edu.tw/ezfiles/4/1004/img/696/1130127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6027933" cy="55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cademic.ntsu.edu.tw/ezfiles/4/1004/img/696/1622224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17243"/>
            <a:ext cx="5657192" cy="42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688"/>
            <a:ext cx="5950117" cy="5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academic.ntsu.edu.tw/ezfiles/4/1004/img/696/1622224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9096"/>
            <a:ext cx="3278478" cy="24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academic.ntsu.edu.tw/ezfiles/4/1004/img/696/18861384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8"/>
          <a:stretch/>
        </p:blipFill>
        <p:spPr bwMode="auto">
          <a:xfrm>
            <a:off x="899592" y="-99392"/>
            <a:ext cx="3656059" cy="15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1542108"/>
              </p:ext>
            </p:extLst>
          </p:nvPr>
        </p:nvGraphicFramePr>
        <p:xfrm>
          <a:off x="1331640" y="1036664"/>
          <a:ext cx="7128792" cy="477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611560" y="1844824"/>
            <a:ext cx="1620688" cy="1152128"/>
          </a:xfrm>
          <a:prstGeom prst="wedgeRoundRectCallout">
            <a:avLst>
              <a:gd name="adj1" fmla="val 34179"/>
              <a:gd name="adj2" fmla="val 74033"/>
              <a:gd name="adj3" fmla="val 16667"/>
            </a:avLst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學習環境                     無邊界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4" descr="http://academic.ntsu.edu.tw/ezfiles/4/1004/img/696/1130127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" y="3315441"/>
            <a:ext cx="30283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圖說文字 2"/>
          <p:cNvSpPr/>
          <p:nvPr/>
        </p:nvSpPr>
        <p:spPr>
          <a:xfrm>
            <a:off x="5786710" y="116632"/>
            <a:ext cx="1665610" cy="1379284"/>
          </a:xfrm>
          <a:prstGeom prst="wedgeRoundRectCallout">
            <a:avLst>
              <a:gd name="adj1" fmla="val -78633"/>
              <a:gd name="adj2" fmla="val -19490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數位科技           輔助教學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1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總整課程            深碗課程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5076056" y="1268760"/>
            <a:ext cx="3816424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CC99"/>
                </a:solidFill>
              </a:rPr>
              <a:t>學習資源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CC99"/>
                </a:solidFill>
              </a:rPr>
              <a:t>示範教學、實務操作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dirty="0" smtClean="0">
                <a:hlinkClick r:id="rId2" action="ppaction://hlinkfile"/>
              </a:rPr>
              <a:t>教學</a:t>
            </a:r>
            <a:r>
              <a:rPr lang="zh-TW" altLang="en-US" dirty="0">
                <a:hlinkClick r:id="rId2" action="ppaction://hlinkfile"/>
              </a:rPr>
              <a:t>影片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FFCC99"/>
                </a:solidFill>
              </a:rPr>
              <a:t>教學平台媒體運用</a:t>
            </a:r>
            <a:endParaRPr lang="en-US" altLang="zh-TW" dirty="0">
              <a:solidFill>
                <a:srgbClr val="FFCC99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CC99"/>
                </a:solidFill>
              </a:rPr>
              <a:t>複合教學</a:t>
            </a:r>
            <a:endParaRPr lang="en-US" altLang="zh-TW" b="1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CC99"/>
                </a:solidFill>
              </a:rPr>
              <a:t>服務學習</a:t>
            </a:r>
            <a:r>
              <a:rPr lang="zh-TW" altLang="en-US" dirty="0" smtClean="0">
                <a:solidFill>
                  <a:srgbClr val="FFCC99"/>
                </a:solidFill>
              </a:rPr>
              <a:t>→實習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CC99"/>
                </a:solidFill>
              </a:rPr>
              <a:t>深碗課程整合教學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dirty="0">
                <a:solidFill>
                  <a:srgbClr val="FFCC99"/>
                </a:solidFill>
              </a:rPr>
              <a:t>情境教學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CC99"/>
                </a:solidFill>
              </a:rPr>
              <a:t>多元學習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CC99"/>
                </a:solidFill>
              </a:rPr>
              <a:t>分組討論</a:t>
            </a:r>
            <a:r>
              <a:rPr lang="zh-TW" altLang="en-US" dirty="0">
                <a:solidFill>
                  <a:srgbClr val="FFCC99"/>
                </a:solidFill>
              </a:rPr>
              <a:t>、</a:t>
            </a:r>
            <a:r>
              <a:rPr lang="zh-TW" altLang="en-US" dirty="0" smtClean="0">
                <a:solidFill>
                  <a:srgbClr val="FFCC99"/>
                </a:solidFill>
              </a:rPr>
              <a:t>同儕教學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CC99"/>
                </a:solidFill>
              </a:rPr>
              <a:t>口頭報告影片錄製</a:t>
            </a:r>
            <a:endParaRPr lang="en-US" altLang="zh-TW" dirty="0" smtClean="0">
              <a:solidFill>
                <a:srgbClr val="FFCC99"/>
              </a:solidFill>
            </a:endParaRPr>
          </a:p>
          <a:p>
            <a:endParaRPr lang="en-US" altLang="zh-TW" dirty="0" smtClean="0">
              <a:solidFill>
                <a:srgbClr val="FFCC99"/>
              </a:solidFill>
            </a:endParaRPr>
          </a:p>
          <a:p>
            <a:endParaRPr lang="en-US" altLang="zh-TW" dirty="0" smtClean="0">
              <a:solidFill>
                <a:srgbClr val="FFCC99"/>
              </a:solidFill>
            </a:endParaRPr>
          </a:p>
          <a:p>
            <a:endParaRPr lang="en-US" altLang="zh-TW" dirty="0" smtClean="0">
              <a:solidFill>
                <a:srgbClr val="FFCC99"/>
              </a:solidFill>
            </a:endParaRPr>
          </a:p>
          <a:p>
            <a:endParaRPr lang="en-US" altLang="zh-TW" dirty="0">
              <a:solidFill>
                <a:srgbClr val="FFCC99"/>
              </a:solidFill>
            </a:endParaRPr>
          </a:p>
          <a:p>
            <a:endParaRPr lang="zh-TW" altLang="en-US" dirty="0">
              <a:solidFill>
                <a:srgbClr val="FFCC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07975" y="1268760"/>
            <a:ext cx="4492046" cy="47525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沒有畫面、缺少學習方法</a:t>
            </a:r>
            <a:endParaRPr lang="en-US" altLang="zh-TW" dirty="0" smtClean="0"/>
          </a:p>
          <a:p>
            <a:r>
              <a:rPr lang="zh-TW" altLang="en-US" dirty="0" smtClean="0"/>
              <a:t>學用落差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不知道如何應用</a:t>
            </a:r>
            <a:r>
              <a:rPr lang="en-US" altLang="zh-TW" sz="2000" dirty="0" smtClean="0"/>
              <a:t>)</a:t>
            </a:r>
            <a:endParaRPr lang="en-US" altLang="zh-TW" dirty="0" smtClean="0"/>
          </a:p>
          <a:p>
            <a:r>
              <a:rPr lang="zh-TW" altLang="en-US" dirty="0" smtClean="0"/>
              <a:t>只有結果，沒有過程</a:t>
            </a:r>
            <a:endParaRPr lang="en-US" altLang="zh-TW" dirty="0" smtClean="0"/>
          </a:p>
          <a:p>
            <a:pPr lvl="1"/>
            <a:r>
              <a:rPr lang="zh-TW" altLang="en-US" dirty="0"/>
              <a:t>習慣被教學餵食</a:t>
            </a:r>
            <a:endParaRPr lang="en-US" altLang="zh-TW" dirty="0"/>
          </a:p>
          <a:p>
            <a:pPr lvl="1"/>
            <a:r>
              <a:rPr lang="zh-TW" altLang="en-US" dirty="0" smtClean="0"/>
              <a:t>思考邏輯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不擅長表達與描述</a:t>
            </a:r>
            <a:endParaRPr lang="en-US" altLang="zh-TW" dirty="0" smtClean="0"/>
          </a:p>
          <a:p>
            <a:pPr lvl="1"/>
            <a:r>
              <a:rPr lang="zh-TW" altLang="en-US" dirty="0"/>
              <a:t>要求</a:t>
            </a:r>
            <a:r>
              <a:rPr lang="zh-TW" altLang="en-US" dirty="0" smtClean="0"/>
              <a:t>標準答案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4585" y="332656"/>
            <a:ext cx="8210872" cy="648072"/>
          </a:xfrm>
        </p:spPr>
        <p:txBody>
          <a:bodyPr/>
          <a:lstStyle/>
          <a:p>
            <a:r>
              <a:rPr lang="zh-TW" altLang="en-US" dirty="0"/>
              <a:t>發現學生學習</a:t>
            </a:r>
            <a:r>
              <a:rPr lang="zh-TW" altLang="en-US" dirty="0" smtClean="0"/>
              <a:t>問題    </a:t>
            </a:r>
            <a:r>
              <a:rPr lang="zh-TW" altLang="en-US" dirty="0" smtClean="0">
                <a:solidFill>
                  <a:srgbClr val="FFCC99"/>
                </a:solidFill>
              </a:rPr>
              <a:t>解決問題的教學策略</a:t>
            </a:r>
            <a:endParaRPr lang="zh-TW" altLang="en-US" dirty="0">
              <a:solidFill>
                <a:srgbClr val="FFCC99"/>
              </a:solidFill>
            </a:endParaRPr>
          </a:p>
        </p:txBody>
      </p:sp>
      <p:sp>
        <p:nvSpPr>
          <p:cNvPr id="5" name="AutoShape 4" descr="相關圖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96047"/>
            <a:ext cx="1464154" cy="19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3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平線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4807</TotalTime>
  <Words>283</Words>
  <Application>Microsoft Office PowerPoint</Application>
  <PresentationFormat>如螢幕大小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地平線</vt:lpstr>
      <vt:lpstr> 奧林匹克追求卓越精神    運動防護的教與學</vt:lpstr>
      <vt:lpstr>PowerPoint 簡報</vt:lpstr>
      <vt:lpstr>從當老師之後 才開始學習當老師   </vt:lpstr>
      <vt:lpstr>「認識」「了解」「知道」   ＝「會思考」？</vt:lpstr>
      <vt:lpstr>PowerPoint 簡報</vt:lpstr>
      <vt:lpstr>PowerPoint 簡報</vt:lpstr>
      <vt:lpstr>PowerPoint 簡報</vt:lpstr>
      <vt:lpstr>PowerPoint 簡報</vt:lpstr>
      <vt:lpstr>發現學生學習問題    解決問題的教學策略</vt:lpstr>
      <vt:lpstr>設定學習目標   課堂講解→操作→協助修正 課外練習→影片輔助→練習成果上傳→修正→學習成果</vt:lpstr>
      <vt:lpstr>PowerPoint 簡報</vt:lpstr>
      <vt:lpstr>「教」與「學」的成果</vt:lpstr>
      <vt:lpstr>區域教學資源整合分享計畫之教學增能計畫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eileen chen</dc:creator>
  <cp:lastModifiedBy>eileen chen</cp:lastModifiedBy>
  <cp:revision>66</cp:revision>
  <dcterms:created xsi:type="dcterms:W3CDTF">2016-11-28T13:52:23Z</dcterms:created>
  <dcterms:modified xsi:type="dcterms:W3CDTF">2016-12-04T07:52:37Z</dcterms:modified>
</cp:coreProperties>
</file>